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77" r:id="rId5"/>
    <p:sldId id="354" r:id="rId6"/>
    <p:sldId id="356" r:id="rId7"/>
    <p:sldId id="358" r:id="rId8"/>
    <p:sldId id="334" r:id="rId9"/>
    <p:sldId id="359" r:id="rId10"/>
    <p:sldId id="350" r:id="rId11"/>
    <p:sldId id="336" r:id="rId12"/>
    <p:sldId id="351" r:id="rId13"/>
    <p:sldId id="357" r:id="rId14"/>
    <p:sldId id="352" r:id="rId15"/>
    <p:sldId id="337" r:id="rId16"/>
    <p:sldId id="325" r:id="rId17"/>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2F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97" autoAdjust="0"/>
    <p:restoredTop sz="94451" autoAdjust="0"/>
  </p:normalViewPr>
  <p:slideViewPr>
    <p:cSldViewPr snapToGrid="0">
      <p:cViewPr varScale="1">
        <p:scale>
          <a:sx n="79" d="100"/>
          <a:sy n="79" d="100"/>
        </p:scale>
        <p:origin x="10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vocacy" userId="a72cdaed-5e24-487e-9a84-740c9ee2f65c" providerId="ADAL" clId="{96E04F4B-0D6E-44E7-8E71-E4C660C697D4}"/>
    <pc:docChg chg="undo custSel addSld delSld modSld sldOrd">
      <pc:chgData name="Advocacy" userId="a72cdaed-5e24-487e-9a84-740c9ee2f65c" providerId="ADAL" clId="{96E04F4B-0D6E-44E7-8E71-E4C660C697D4}" dt="2026-02-27T20:42:25.089" v="3104" actId="2696"/>
      <pc:docMkLst>
        <pc:docMk/>
      </pc:docMkLst>
      <pc:sldChg chg="modSp mod">
        <pc:chgData name="Advocacy" userId="a72cdaed-5e24-487e-9a84-740c9ee2f65c" providerId="ADAL" clId="{96E04F4B-0D6E-44E7-8E71-E4C660C697D4}" dt="2026-02-27T14:02:33.391" v="2001" actId="20577"/>
        <pc:sldMkLst>
          <pc:docMk/>
          <pc:sldMk cId="4108088040" sldId="334"/>
        </pc:sldMkLst>
        <pc:spChg chg="mod">
          <ac:chgData name="Advocacy" userId="a72cdaed-5e24-487e-9a84-740c9ee2f65c" providerId="ADAL" clId="{96E04F4B-0D6E-44E7-8E71-E4C660C697D4}" dt="2026-02-27T14:02:33.391" v="2001" actId="20577"/>
          <ac:spMkLst>
            <pc:docMk/>
            <pc:sldMk cId="4108088040" sldId="334"/>
            <ac:spMk id="3" creationId="{5306BAEE-744C-E98A-7A34-5F86FF9B4195}"/>
          </ac:spMkLst>
        </pc:spChg>
        <pc:picChg chg="mod">
          <ac:chgData name="Advocacy" userId="a72cdaed-5e24-487e-9a84-740c9ee2f65c" providerId="ADAL" clId="{96E04F4B-0D6E-44E7-8E71-E4C660C697D4}" dt="2026-02-27T13:59:19.615" v="1703" actId="14100"/>
          <ac:picMkLst>
            <pc:docMk/>
            <pc:sldMk cId="4108088040" sldId="334"/>
            <ac:picMk id="6" creationId="{787289FB-5825-1EC0-6324-CB576630E50C}"/>
          </ac:picMkLst>
        </pc:picChg>
      </pc:sldChg>
      <pc:sldChg chg="modSp mod">
        <pc:chgData name="Advocacy" userId="a72cdaed-5e24-487e-9a84-740c9ee2f65c" providerId="ADAL" clId="{96E04F4B-0D6E-44E7-8E71-E4C660C697D4}" dt="2026-02-27T19:27:41.431" v="2640" actId="20577"/>
        <pc:sldMkLst>
          <pc:docMk/>
          <pc:sldMk cId="3474902453" sldId="336"/>
        </pc:sldMkLst>
        <pc:spChg chg="mod">
          <ac:chgData name="Advocacy" userId="a72cdaed-5e24-487e-9a84-740c9ee2f65c" providerId="ADAL" clId="{96E04F4B-0D6E-44E7-8E71-E4C660C697D4}" dt="2026-02-27T19:27:41.431" v="2640" actId="20577"/>
          <ac:spMkLst>
            <pc:docMk/>
            <pc:sldMk cId="3474902453" sldId="336"/>
            <ac:spMk id="23" creationId="{437FA95C-B441-1384-46C5-0B48CFD2B5CA}"/>
          </ac:spMkLst>
        </pc:spChg>
      </pc:sldChg>
      <pc:sldChg chg="del">
        <pc:chgData name="Advocacy" userId="a72cdaed-5e24-487e-9a84-740c9ee2f65c" providerId="ADAL" clId="{96E04F4B-0D6E-44E7-8E71-E4C660C697D4}" dt="2026-02-27T13:48:52.045" v="1056" actId="2696"/>
        <pc:sldMkLst>
          <pc:docMk/>
          <pc:sldMk cId="579781555" sldId="347"/>
        </pc:sldMkLst>
      </pc:sldChg>
      <pc:sldChg chg="del">
        <pc:chgData name="Advocacy" userId="a72cdaed-5e24-487e-9a84-740c9ee2f65c" providerId="ADAL" clId="{96E04F4B-0D6E-44E7-8E71-E4C660C697D4}" dt="2026-02-27T20:42:25.089" v="3104" actId="2696"/>
        <pc:sldMkLst>
          <pc:docMk/>
          <pc:sldMk cId="473718491" sldId="348"/>
        </pc:sldMkLst>
      </pc:sldChg>
      <pc:sldChg chg="modSp mod">
        <pc:chgData name="Advocacy" userId="a72cdaed-5e24-487e-9a84-740c9ee2f65c" providerId="ADAL" clId="{96E04F4B-0D6E-44E7-8E71-E4C660C697D4}" dt="2026-02-27T20:38:16.454" v="2830" actId="20577"/>
        <pc:sldMkLst>
          <pc:docMk/>
          <pc:sldMk cId="3651951485" sldId="350"/>
        </pc:sldMkLst>
        <pc:spChg chg="mod">
          <ac:chgData name="Advocacy" userId="a72cdaed-5e24-487e-9a84-740c9ee2f65c" providerId="ADAL" clId="{96E04F4B-0D6E-44E7-8E71-E4C660C697D4}" dt="2026-02-27T20:38:16.454" v="2830" actId="20577"/>
          <ac:spMkLst>
            <pc:docMk/>
            <pc:sldMk cId="3651951485" sldId="350"/>
            <ac:spMk id="23" creationId="{8700068E-1E4B-11BC-73F5-F9D8EC2BB398}"/>
          </ac:spMkLst>
        </pc:spChg>
      </pc:sldChg>
      <pc:sldChg chg="modSp mod ord">
        <pc:chgData name="Advocacy" userId="a72cdaed-5e24-487e-9a84-740c9ee2f65c" providerId="ADAL" clId="{96E04F4B-0D6E-44E7-8E71-E4C660C697D4}" dt="2026-02-27T13:48:53.639" v="1058"/>
        <pc:sldMkLst>
          <pc:docMk/>
          <pc:sldMk cId="3897316286" sldId="354"/>
        </pc:sldMkLst>
        <pc:spChg chg="mod">
          <ac:chgData name="Advocacy" userId="a72cdaed-5e24-487e-9a84-740c9ee2f65c" providerId="ADAL" clId="{96E04F4B-0D6E-44E7-8E71-E4C660C697D4}" dt="2026-02-20T21:35:46.026" v="877" actId="20577"/>
          <ac:spMkLst>
            <pc:docMk/>
            <pc:sldMk cId="3897316286" sldId="354"/>
            <ac:spMk id="4" creationId="{81A18054-76B7-ED97-A20E-7F453917ACB2}"/>
          </ac:spMkLst>
        </pc:spChg>
      </pc:sldChg>
      <pc:sldChg chg="del">
        <pc:chgData name="Advocacy" userId="a72cdaed-5e24-487e-9a84-740c9ee2f65c" providerId="ADAL" clId="{96E04F4B-0D6E-44E7-8E71-E4C660C697D4}" dt="2026-02-27T19:22:41.741" v="2002" actId="2696"/>
        <pc:sldMkLst>
          <pc:docMk/>
          <pc:sldMk cId="1256881549" sldId="355"/>
        </pc:sldMkLst>
      </pc:sldChg>
      <pc:sldChg chg="modSp mod ord">
        <pc:chgData name="Advocacy" userId="a72cdaed-5e24-487e-9a84-740c9ee2f65c" providerId="ADAL" clId="{96E04F4B-0D6E-44E7-8E71-E4C660C697D4}" dt="2026-02-27T13:49:37.497" v="1160" actId="20577"/>
        <pc:sldMkLst>
          <pc:docMk/>
          <pc:sldMk cId="3564888849" sldId="356"/>
        </pc:sldMkLst>
        <pc:spChg chg="mod">
          <ac:chgData name="Advocacy" userId="a72cdaed-5e24-487e-9a84-740c9ee2f65c" providerId="ADAL" clId="{96E04F4B-0D6E-44E7-8E71-E4C660C697D4}" dt="2026-02-27T13:49:37.497" v="1160" actId="20577"/>
          <ac:spMkLst>
            <pc:docMk/>
            <pc:sldMk cId="3564888849" sldId="356"/>
            <ac:spMk id="4" creationId="{1774B20E-6364-1A1A-9E47-0420ECC39359}"/>
          </ac:spMkLst>
        </pc:spChg>
      </pc:sldChg>
      <pc:sldChg chg="modSp add mod">
        <pc:chgData name="Advocacy" userId="a72cdaed-5e24-487e-9a84-740c9ee2f65c" providerId="ADAL" clId="{96E04F4B-0D6E-44E7-8E71-E4C660C697D4}" dt="2026-02-27T13:55:23.266" v="1698" actId="33524"/>
        <pc:sldMkLst>
          <pc:docMk/>
          <pc:sldMk cId="1286173548" sldId="358"/>
        </pc:sldMkLst>
        <pc:spChg chg="mod">
          <ac:chgData name="Advocacy" userId="a72cdaed-5e24-487e-9a84-740c9ee2f65c" providerId="ADAL" clId="{96E04F4B-0D6E-44E7-8E71-E4C660C697D4}" dt="2026-02-27T13:54:42.013" v="1578" actId="20577"/>
          <ac:spMkLst>
            <pc:docMk/>
            <pc:sldMk cId="1286173548" sldId="358"/>
            <ac:spMk id="2" creationId="{C8E00F75-08D6-2F8B-86E2-36A6ECD5907E}"/>
          </ac:spMkLst>
        </pc:spChg>
        <pc:spChg chg="mod">
          <ac:chgData name="Advocacy" userId="a72cdaed-5e24-487e-9a84-740c9ee2f65c" providerId="ADAL" clId="{96E04F4B-0D6E-44E7-8E71-E4C660C697D4}" dt="2026-02-27T13:55:23.266" v="1698" actId="33524"/>
          <ac:spMkLst>
            <pc:docMk/>
            <pc:sldMk cId="1286173548" sldId="358"/>
            <ac:spMk id="4" creationId="{DF99F01C-55CC-DB9E-D84B-C34B70A0D61D}"/>
          </ac:spMkLst>
        </pc:spChg>
      </pc:sldChg>
      <pc:sldChg chg="modSp add mod ord">
        <pc:chgData name="Advocacy" userId="a72cdaed-5e24-487e-9a84-740c9ee2f65c" providerId="ADAL" clId="{96E04F4B-0D6E-44E7-8E71-E4C660C697D4}" dt="2026-02-27T20:40:06.319" v="3103" actId="20577"/>
        <pc:sldMkLst>
          <pc:docMk/>
          <pc:sldMk cId="2951303377" sldId="359"/>
        </pc:sldMkLst>
        <pc:spChg chg="mod">
          <ac:chgData name="Advocacy" userId="a72cdaed-5e24-487e-9a84-740c9ee2f65c" providerId="ADAL" clId="{96E04F4B-0D6E-44E7-8E71-E4C660C697D4}" dt="2026-02-27T20:40:06.319" v="3103" actId="20577"/>
          <ac:spMkLst>
            <pc:docMk/>
            <pc:sldMk cId="2951303377" sldId="359"/>
            <ac:spMk id="23" creationId="{11F02005-5D90-3BCC-AE2A-D6C4CFB91FDA}"/>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28B0D-FAE3-1274-63D7-AB148E1695E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F7C8374-A06C-C2B9-92C9-4E762102E0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A73F19-C8DE-1E40-47B8-1256EC536409}"/>
              </a:ext>
            </a:extLst>
          </p:cNvPr>
          <p:cNvSpPr>
            <a:spLocks noGrp="1"/>
          </p:cNvSpPr>
          <p:nvPr>
            <p:ph type="dt" sz="half" idx="10"/>
          </p:nvPr>
        </p:nvSpPr>
        <p:spPr/>
        <p:txBody>
          <a:bodyPr/>
          <a:lstStyle/>
          <a:p>
            <a:fld id="{ED1BCC69-A3B3-43F5-AF82-0208D8B33781}" type="datetimeFigureOut">
              <a:rPr lang="en-US" smtClean="0"/>
              <a:t>2/20/2026</a:t>
            </a:fld>
            <a:endParaRPr lang="en-US"/>
          </a:p>
        </p:txBody>
      </p:sp>
      <p:sp>
        <p:nvSpPr>
          <p:cNvPr id="5" name="Footer Placeholder 4">
            <a:extLst>
              <a:ext uri="{FF2B5EF4-FFF2-40B4-BE49-F238E27FC236}">
                <a16:creationId xmlns:a16="http://schemas.microsoft.com/office/drawing/2014/main" id="{A29FFCA1-804A-787A-B4C8-34ADE6A4E76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F7FE7C-EB96-E7FE-DB5C-AFD073874BD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054359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FB597-E7D1-3D9F-049A-A1F9261844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297966C-28CE-457A-B422-63004305BB8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A2B003-55B3-52C2-7333-8581AF4302D6}"/>
              </a:ext>
            </a:extLst>
          </p:cNvPr>
          <p:cNvSpPr>
            <a:spLocks noGrp="1"/>
          </p:cNvSpPr>
          <p:nvPr>
            <p:ph type="dt" sz="half" idx="10"/>
          </p:nvPr>
        </p:nvSpPr>
        <p:spPr/>
        <p:txBody>
          <a:bodyPr/>
          <a:lstStyle/>
          <a:p>
            <a:fld id="{ED1BCC69-A3B3-43F5-AF82-0208D8B33781}" type="datetimeFigureOut">
              <a:rPr lang="en-US" smtClean="0"/>
              <a:t>2/20/2026</a:t>
            </a:fld>
            <a:endParaRPr lang="en-US"/>
          </a:p>
        </p:txBody>
      </p:sp>
      <p:sp>
        <p:nvSpPr>
          <p:cNvPr id="5" name="Footer Placeholder 4">
            <a:extLst>
              <a:ext uri="{FF2B5EF4-FFF2-40B4-BE49-F238E27FC236}">
                <a16:creationId xmlns:a16="http://schemas.microsoft.com/office/drawing/2014/main" id="{508189D4-38A7-B92A-A18F-620C5DF74D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D12DDA-FF0E-C112-52E5-FB9AD6D2221C}"/>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524736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6A411-00FF-A160-9E8F-A2EA80353EB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B19C38B-F022-1B22-58F1-01C5737CDB8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03CE45-188F-261F-5036-1290FBCDE25E}"/>
              </a:ext>
            </a:extLst>
          </p:cNvPr>
          <p:cNvSpPr>
            <a:spLocks noGrp="1"/>
          </p:cNvSpPr>
          <p:nvPr>
            <p:ph type="dt" sz="half" idx="10"/>
          </p:nvPr>
        </p:nvSpPr>
        <p:spPr/>
        <p:txBody>
          <a:bodyPr/>
          <a:lstStyle/>
          <a:p>
            <a:fld id="{ED1BCC69-A3B3-43F5-AF82-0208D8B33781}" type="datetimeFigureOut">
              <a:rPr lang="en-US" smtClean="0"/>
              <a:t>2/20/2026</a:t>
            </a:fld>
            <a:endParaRPr lang="en-US"/>
          </a:p>
        </p:txBody>
      </p:sp>
      <p:sp>
        <p:nvSpPr>
          <p:cNvPr id="5" name="Footer Placeholder 4">
            <a:extLst>
              <a:ext uri="{FF2B5EF4-FFF2-40B4-BE49-F238E27FC236}">
                <a16:creationId xmlns:a16="http://schemas.microsoft.com/office/drawing/2014/main" id="{0427236F-496E-DD30-24A9-1D292AF51C7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E411CB-F591-7A74-3DB4-6391D1DE42DC}"/>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1760691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35BD96-8363-65B2-8169-F6D4A4CD96F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EBCC5A-1CCB-AF8B-403B-DCE749D53A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3703A8A-7439-E548-C33C-2A0DB4FCCD3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F7D9CA1-2703-5418-49B5-BCAB0FD11745}"/>
              </a:ext>
            </a:extLst>
          </p:cNvPr>
          <p:cNvSpPr>
            <a:spLocks noGrp="1"/>
          </p:cNvSpPr>
          <p:nvPr>
            <p:ph type="dt" sz="half" idx="10"/>
          </p:nvPr>
        </p:nvSpPr>
        <p:spPr/>
        <p:txBody>
          <a:bodyPr/>
          <a:lstStyle/>
          <a:p>
            <a:fld id="{ED1BCC69-A3B3-43F5-AF82-0208D8B33781}" type="datetimeFigureOut">
              <a:rPr lang="en-US" smtClean="0"/>
              <a:t>2/20/2026</a:t>
            </a:fld>
            <a:endParaRPr lang="en-US"/>
          </a:p>
        </p:txBody>
      </p:sp>
      <p:sp>
        <p:nvSpPr>
          <p:cNvPr id="6" name="Footer Placeholder 5">
            <a:extLst>
              <a:ext uri="{FF2B5EF4-FFF2-40B4-BE49-F238E27FC236}">
                <a16:creationId xmlns:a16="http://schemas.microsoft.com/office/drawing/2014/main" id="{62925EA0-DBA0-401D-83DE-D8D03B9D50F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405804-FA57-9CAD-26C2-B56551F6BB7D}"/>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2352552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ABFFF-4263-C767-7160-3F05EF35BCE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3FDB9DB-BF67-12C7-BE13-353F67ED71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0CF5D57-C139-6211-72A3-331554D6374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97C8C16-2CFA-E1B9-7A0F-4B14E9D47D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A085DD-CDDD-B771-8ADE-5A26FAFA70D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9EC164C-CD3B-8703-D5C2-8EA1C7C6EF39}"/>
              </a:ext>
            </a:extLst>
          </p:cNvPr>
          <p:cNvSpPr>
            <a:spLocks noGrp="1"/>
          </p:cNvSpPr>
          <p:nvPr>
            <p:ph type="dt" sz="half" idx="10"/>
          </p:nvPr>
        </p:nvSpPr>
        <p:spPr/>
        <p:txBody>
          <a:bodyPr/>
          <a:lstStyle/>
          <a:p>
            <a:fld id="{ED1BCC69-A3B3-43F5-AF82-0208D8B33781}" type="datetimeFigureOut">
              <a:rPr lang="en-US" smtClean="0"/>
              <a:t>2/20/2026</a:t>
            </a:fld>
            <a:endParaRPr lang="en-US"/>
          </a:p>
        </p:txBody>
      </p:sp>
      <p:sp>
        <p:nvSpPr>
          <p:cNvPr id="8" name="Footer Placeholder 7">
            <a:extLst>
              <a:ext uri="{FF2B5EF4-FFF2-40B4-BE49-F238E27FC236}">
                <a16:creationId xmlns:a16="http://schemas.microsoft.com/office/drawing/2014/main" id="{A104763B-C7BB-A9D1-C3EE-C45BEF66BC7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18A79BF-77DF-A6B2-D87E-E5BD17D8953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948323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FE7C6-C9CD-D4A7-C814-EB91F2D4AAE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8FD6BD3-379C-9A1B-58F4-7BADD418E740}"/>
              </a:ext>
            </a:extLst>
          </p:cNvPr>
          <p:cNvSpPr>
            <a:spLocks noGrp="1"/>
          </p:cNvSpPr>
          <p:nvPr>
            <p:ph type="dt" sz="half" idx="10"/>
          </p:nvPr>
        </p:nvSpPr>
        <p:spPr/>
        <p:txBody>
          <a:bodyPr/>
          <a:lstStyle/>
          <a:p>
            <a:fld id="{ED1BCC69-A3B3-43F5-AF82-0208D8B33781}" type="datetimeFigureOut">
              <a:rPr lang="en-US" smtClean="0"/>
              <a:t>2/20/2026</a:t>
            </a:fld>
            <a:endParaRPr lang="en-US"/>
          </a:p>
        </p:txBody>
      </p:sp>
      <p:sp>
        <p:nvSpPr>
          <p:cNvPr id="4" name="Footer Placeholder 3">
            <a:extLst>
              <a:ext uri="{FF2B5EF4-FFF2-40B4-BE49-F238E27FC236}">
                <a16:creationId xmlns:a16="http://schemas.microsoft.com/office/drawing/2014/main" id="{E933F9C1-C699-9CC6-DE04-351A3B97AD7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9D69410-26D2-CE42-5BF0-9668230763CE}"/>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2217407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F86E24-12F8-3211-2D0E-0D379B2B19A8}"/>
              </a:ext>
            </a:extLst>
          </p:cNvPr>
          <p:cNvSpPr>
            <a:spLocks noGrp="1"/>
          </p:cNvSpPr>
          <p:nvPr>
            <p:ph type="dt" sz="half" idx="10"/>
          </p:nvPr>
        </p:nvSpPr>
        <p:spPr/>
        <p:txBody>
          <a:bodyPr/>
          <a:lstStyle/>
          <a:p>
            <a:fld id="{ED1BCC69-A3B3-43F5-AF82-0208D8B33781}" type="datetimeFigureOut">
              <a:rPr lang="en-US" smtClean="0"/>
              <a:t>2/20/2026</a:t>
            </a:fld>
            <a:endParaRPr lang="en-US"/>
          </a:p>
        </p:txBody>
      </p:sp>
      <p:sp>
        <p:nvSpPr>
          <p:cNvPr id="3" name="Footer Placeholder 2">
            <a:extLst>
              <a:ext uri="{FF2B5EF4-FFF2-40B4-BE49-F238E27FC236}">
                <a16:creationId xmlns:a16="http://schemas.microsoft.com/office/drawing/2014/main" id="{DF39395C-BA4B-C6D2-1032-FA9B5C7C26E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8133B87-CE64-3884-DF7A-DE1492CF22AA}"/>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490727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A2CCF-6B26-CC06-EDE9-498D6C121A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57A3CD7-DA34-CB8C-934F-EBC4A8E120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49090D9-227E-B45B-950D-5B61F0316D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469509-D702-7B9C-1B84-9C22CB959126}"/>
              </a:ext>
            </a:extLst>
          </p:cNvPr>
          <p:cNvSpPr>
            <a:spLocks noGrp="1"/>
          </p:cNvSpPr>
          <p:nvPr>
            <p:ph type="dt" sz="half" idx="10"/>
          </p:nvPr>
        </p:nvSpPr>
        <p:spPr/>
        <p:txBody>
          <a:bodyPr/>
          <a:lstStyle/>
          <a:p>
            <a:fld id="{ED1BCC69-A3B3-43F5-AF82-0208D8B33781}" type="datetimeFigureOut">
              <a:rPr lang="en-US" smtClean="0"/>
              <a:t>2/20/2026</a:t>
            </a:fld>
            <a:endParaRPr lang="en-US"/>
          </a:p>
        </p:txBody>
      </p:sp>
      <p:sp>
        <p:nvSpPr>
          <p:cNvPr id="6" name="Footer Placeholder 5">
            <a:extLst>
              <a:ext uri="{FF2B5EF4-FFF2-40B4-BE49-F238E27FC236}">
                <a16:creationId xmlns:a16="http://schemas.microsoft.com/office/drawing/2014/main" id="{2D4002D9-0F09-BFF1-B5BB-21B0457BB26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8210083-7F08-4CFA-CEAC-56EFC6A0A97E}"/>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505863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98273-A089-A1FF-6872-625A199266B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45B85F2-09AB-9B6C-1B4A-47B518A233A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0A4C61B-0BD2-E5AF-36A2-263AB1A01E6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A680BD-418B-AA88-C4D6-DE94AB780D3F}"/>
              </a:ext>
            </a:extLst>
          </p:cNvPr>
          <p:cNvSpPr>
            <a:spLocks noGrp="1"/>
          </p:cNvSpPr>
          <p:nvPr>
            <p:ph type="dt" sz="half" idx="10"/>
          </p:nvPr>
        </p:nvSpPr>
        <p:spPr/>
        <p:txBody>
          <a:bodyPr/>
          <a:lstStyle/>
          <a:p>
            <a:fld id="{ED1BCC69-A3B3-43F5-AF82-0208D8B33781}" type="datetimeFigureOut">
              <a:rPr lang="en-US" smtClean="0"/>
              <a:t>2/20/2026</a:t>
            </a:fld>
            <a:endParaRPr lang="en-US"/>
          </a:p>
        </p:txBody>
      </p:sp>
      <p:sp>
        <p:nvSpPr>
          <p:cNvPr id="6" name="Footer Placeholder 5">
            <a:extLst>
              <a:ext uri="{FF2B5EF4-FFF2-40B4-BE49-F238E27FC236}">
                <a16:creationId xmlns:a16="http://schemas.microsoft.com/office/drawing/2014/main" id="{A420F663-F8E8-E973-AAA2-13E26632444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9465FF-E4F4-91FB-FB32-BC25739A5986}"/>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37780877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DCC30-C926-9BBE-5D9D-A6B101F4146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AC1DE7E-29DC-BDC5-C8B7-75E6BC68617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59EB2B-1908-E5D4-160C-E9126E457DDC}"/>
              </a:ext>
            </a:extLst>
          </p:cNvPr>
          <p:cNvSpPr>
            <a:spLocks noGrp="1"/>
          </p:cNvSpPr>
          <p:nvPr>
            <p:ph type="dt" sz="half" idx="10"/>
          </p:nvPr>
        </p:nvSpPr>
        <p:spPr/>
        <p:txBody>
          <a:bodyPr/>
          <a:lstStyle/>
          <a:p>
            <a:fld id="{ED1BCC69-A3B3-43F5-AF82-0208D8B33781}" type="datetimeFigureOut">
              <a:rPr lang="en-US" smtClean="0"/>
              <a:t>2/20/2026</a:t>
            </a:fld>
            <a:endParaRPr lang="en-US"/>
          </a:p>
        </p:txBody>
      </p:sp>
      <p:sp>
        <p:nvSpPr>
          <p:cNvPr id="5" name="Footer Placeholder 4">
            <a:extLst>
              <a:ext uri="{FF2B5EF4-FFF2-40B4-BE49-F238E27FC236}">
                <a16:creationId xmlns:a16="http://schemas.microsoft.com/office/drawing/2014/main" id="{9780D9F2-BD71-3BCF-B71E-4BD4456858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16E91A-ADF2-646D-AC84-D709CD75CC0F}"/>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1043847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209619-2E47-B23A-EF29-AAC4DED695D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6C0C4D1-4123-5E43-FBF3-3BDAA78DEA1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05FBB65-4AFE-13EB-664C-0A8FE865D925}"/>
              </a:ext>
            </a:extLst>
          </p:cNvPr>
          <p:cNvSpPr>
            <a:spLocks noGrp="1"/>
          </p:cNvSpPr>
          <p:nvPr>
            <p:ph type="dt" sz="half" idx="10"/>
          </p:nvPr>
        </p:nvSpPr>
        <p:spPr/>
        <p:txBody>
          <a:bodyPr/>
          <a:lstStyle/>
          <a:p>
            <a:fld id="{ED1BCC69-A3B3-43F5-AF82-0208D8B33781}" type="datetimeFigureOut">
              <a:rPr lang="en-US" smtClean="0"/>
              <a:t>2/20/2026</a:t>
            </a:fld>
            <a:endParaRPr lang="en-US"/>
          </a:p>
        </p:txBody>
      </p:sp>
      <p:sp>
        <p:nvSpPr>
          <p:cNvPr id="5" name="Footer Placeholder 4">
            <a:extLst>
              <a:ext uri="{FF2B5EF4-FFF2-40B4-BE49-F238E27FC236}">
                <a16:creationId xmlns:a16="http://schemas.microsoft.com/office/drawing/2014/main" id="{34874FD1-76B3-1544-D34B-C355F9BDEB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4DAE80-B594-308F-3305-9BF329B4F79B}"/>
              </a:ext>
            </a:extLst>
          </p:cNvPr>
          <p:cNvSpPr>
            <a:spLocks noGrp="1"/>
          </p:cNvSpPr>
          <p:nvPr>
            <p:ph type="sldNum" sz="quarter" idx="12"/>
          </p:nvPr>
        </p:nvSpPr>
        <p:spPr/>
        <p:txBody>
          <a:bodyPr/>
          <a:lstStyle/>
          <a:p>
            <a:fld id="{8460D089-1AD8-45B4-B19D-5F88482C056F}" type="slidenum">
              <a:rPr lang="en-US" smtClean="0"/>
              <a:t>‹#›</a:t>
            </a:fld>
            <a:endParaRPr lang="en-US"/>
          </a:p>
        </p:txBody>
      </p:sp>
    </p:spTree>
    <p:extLst>
      <p:ext uri="{BB962C8B-B14F-4D97-AF65-F5344CB8AC3E}">
        <p14:creationId xmlns:p14="http://schemas.microsoft.com/office/powerpoint/2010/main" val="926356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6D5C49-CA6E-A67A-752D-1CF184CE85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D627878-8A95-C190-645F-1102386C58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D48414-91A5-056B-FC58-2004C0B7CA8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D1BCC69-A3B3-43F5-AF82-0208D8B33781}" type="datetimeFigureOut">
              <a:rPr lang="en-US" smtClean="0"/>
              <a:t>2/20/2026</a:t>
            </a:fld>
            <a:endParaRPr lang="en-US"/>
          </a:p>
        </p:txBody>
      </p:sp>
      <p:sp>
        <p:nvSpPr>
          <p:cNvPr id="5" name="Footer Placeholder 4">
            <a:extLst>
              <a:ext uri="{FF2B5EF4-FFF2-40B4-BE49-F238E27FC236}">
                <a16:creationId xmlns:a16="http://schemas.microsoft.com/office/drawing/2014/main" id="{31A4D9B0-698C-2058-7A56-C0268B71BA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4BEC4FC2-3090-40BA-63B2-8CCE3C4FA2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460D089-1AD8-45B4-B19D-5F88482C056F}" type="slidenum">
              <a:rPr lang="en-US" smtClean="0"/>
              <a:t>‹#›</a:t>
            </a:fld>
            <a:endParaRPr lang="en-US"/>
          </a:p>
        </p:txBody>
      </p:sp>
    </p:spTree>
    <p:extLst>
      <p:ext uri="{BB962C8B-B14F-4D97-AF65-F5344CB8AC3E}">
        <p14:creationId xmlns:p14="http://schemas.microsoft.com/office/powerpoint/2010/main" val="1369721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elections.maryland.gov/elections/2026/Primary_candidates/index.html"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2.xml.rels><?xml version="1.0" encoding="UTF-8" standalone="yes"?>
<Relationships xmlns="http://schemas.openxmlformats.org/package/2006/relationships"><Relationship Id="rId3" Type="http://schemas.openxmlformats.org/officeDocument/2006/relationships/hyperlink" Target="https://www.marylandcomptroller.gov/content/dam/mdcomp/md/reports/research/housing-economy-print.pdf?fbclid=IwY2xjawNffgRleHRuA2FlbQIxMABicmlkETFIVXU5bHdQSUtidHpWemlxAR7dWwZwtD8oY9XeCIHBaMXJ62zhs6GgRqoCjuXX1_LcJdmv8KbRO_LoJUOX7w_aem_K5Cak4DFfEzSyjIsfgtHBg"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3.xml.rels><?xml version="1.0" encoding="UTF-8" standalone="yes"?>
<Relationships xmlns="http://schemas.openxmlformats.org/package/2006/relationships"><Relationship Id="rId3" Type="http://schemas.openxmlformats.org/officeDocument/2006/relationships/hyperlink" Target="https://dhcd.maryland.gov/Documents/Research/Compiled-Report-SHNA-2025.pdf"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417A482-FA67-0599-3124-E59DCDD82E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A395CE-58DC-AEEB-175E-4166166A81D4}"/>
              </a:ext>
            </a:extLst>
          </p:cNvPr>
          <p:cNvSpPr>
            <a:spLocks noGrp="1"/>
          </p:cNvSpPr>
          <p:nvPr>
            <p:ph type="title"/>
          </p:nvPr>
        </p:nvSpPr>
        <p:spPr>
          <a:xfrm>
            <a:off x="425673" y="2235200"/>
            <a:ext cx="3200400" cy="2387600"/>
          </a:xfrm>
        </p:spPr>
        <p:txBody>
          <a:bodyPr vert="horz" lIns="91440" tIns="45720" rIns="91440" bIns="45720" rtlCol="0" anchor="b">
            <a:normAutofit/>
          </a:bodyPr>
          <a:lstStyle/>
          <a:p>
            <a:r>
              <a:rPr lang="en-US" sz="4100" b="1" kern="1200" dirty="0">
                <a:solidFill>
                  <a:schemeClr val="tx1"/>
                </a:solidFill>
                <a:latin typeface="+mj-lt"/>
                <a:ea typeface="+mj-ea"/>
                <a:cs typeface="+mj-cs"/>
              </a:rPr>
              <a:t>Government Update</a:t>
            </a:r>
            <a:br>
              <a:rPr lang="en-US" sz="4100" kern="1200" dirty="0">
                <a:solidFill>
                  <a:schemeClr val="tx1"/>
                </a:solidFill>
                <a:latin typeface="+mj-lt"/>
                <a:ea typeface="+mj-ea"/>
                <a:cs typeface="+mj-cs"/>
              </a:rPr>
            </a:br>
            <a:r>
              <a:rPr lang="en-US" sz="4100" kern="1200" dirty="0">
                <a:solidFill>
                  <a:schemeClr val="tx1"/>
                </a:solidFill>
                <a:latin typeface="+mj-lt"/>
                <a:ea typeface="+mj-ea"/>
                <a:cs typeface="+mj-cs"/>
              </a:rPr>
              <a:t> </a:t>
            </a:r>
          </a:p>
        </p:txBody>
      </p:sp>
      <p:pic>
        <p:nvPicPr>
          <p:cNvPr id="17" name="Picture 16" descr="A round yellow and red logo with a person's head and text&#10;&#10;AI-generated content may be incorrect.">
            <a:extLst>
              <a:ext uri="{FF2B5EF4-FFF2-40B4-BE49-F238E27FC236}">
                <a16:creationId xmlns:a16="http://schemas.microsoft.com/office/drawing/2014/main" id="{FCAC7993-C3D7-526D-D7A3-3D8D7FE66A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02157" y="321733"/>
            <a:ext cx="1539586" cy="1539586"/>
          </a:xfrm>
          <a:prstGeom prst="rect">
            <a:avLst/>
          </a:prstGeom>
        </p:spPr>
      </p:pic>
      <p:pic>
        <p:nvPicPr>
          <p:cNvPr id="24" name="Picture 23" descr="A yellow and black striped emblem&#10;&#10;AI-generated content may be incorrect.">
            <a:extLst>
              <a:ext uri="{FF2B5EF4-FFF2-40B4-BE49-F238E27FC236}">
                <a16:creationId xmlns:a16="http://schemas.microsoft.com/office/drawing/2014/main" id="{44554BC2-88FE-7B3A-6D3A-52B711F596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01034" y="2622301"/>
            <a:ext cx="1538114" cy="1545844"/>
          </a:xfrm>
          <a:prstGeom prst="rect">
            <a:avLst/>
          </a:prstGeom>
        </p:spPr>
      </p:pic>
      <p:pic>
        <p:nvPicPr>
          <p:cNvPr id="43" name="Picture 42" descr="A blue and yellow emblem with a couple of men holding a shield&#10;&#10;AI-generated content may be incorrect.">
            <a:extLst>
              <a:ext uri="{FF2B5EF4-FFF2-40B4-BE49-F238E27FC236}">
                <a16:creationId xmlns:a16="http://schemas.microsoft.com/office/drawing/2014/main" id="{212AA79E-05D3-290A-2A89-874D5D12FC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8217" y="372291"/>
            <a:ext cx="2638698" cy="2638698"/>
          </a:xfrm>
          <a:prstGeom prst="rect">
            <a:avLst/>
          </a:prstGeom>
        </p:spPr>
      </p:pic>
      <p:pic>
        <p:nvPicPr>
          <p:cNvPr id="41" name="Picture 40">
            <a:extLst>
              <a:ext uri="{FF2B5EF4-FFF2-40B4-BE49-F238E27FC236}">
                <a16:creationId xmlns:a16="http://schemas.microsoft.com/office/drawing/2014/main" id="{1E5FD498-A1FF-5C5D-871A-63C9C0848101}"/>
              </a:ext>
            </a:extLst>
          </p:cNvPr>
          <p:cNvPicPr>
            <a:picLocks noChangeAspect="1"/>
          </p:cNvPicPr>
          <p:nvPr/>
        </p:nvPicPr>
        <p:blipFill>
          <a:blip r:embed="rId5"/>
          <a:stretch>
            <a:fillRect/>
          </a:stretch>
        </p:blipFill>
        <p:spPr>
          <a:xfrm>
            <a:off x="5434598" y="4934736"/>
            <a:ext cx="1318296" cy="1545336"/>
          </a:xfrm>
          <a:prstGeom prst="rect">
            <a:avLst/>
          </a:prstGeom>
        </p:spPr>
      </p:pic>
      <p:cxnSp>
        <p:nvCxnSpPr>
          <p:cNvPr id="48" name="Straight Connector 47">
            <a:extLst>
              <a:ext uri="{FF2B5EF4-FFF2-40B4-BE49-F238E27FC236}">
                <a16:creationId xmlns:a16="http://schemas.microsoft.com/office/drawing/2014/main" id="{DC034BB4-8B50-4484-85C4-0CE4699284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0662" y="0"/>
            <a:ext cx="0" cy="6858000"/>
          </a:xfrm>
          <a:prstGeom prst="line">
            <a:avLst/>
          </a:prstGeom>
          <a:ln w="3810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81B200F7-B57A-4824-BB91-B6624450A5A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2228770"/>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902062F-7F47-41E5-8574-2D1492D58ED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0661" y="3429000"/>
            <a:ext cx="4663440"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FA92245C-961F-47D5-9691-272D28692D4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627" y="4568202"/>
            <a:ext cx="2877035" cy="0"/>
          </a:xfrm>
          <a:prstGeom prst="line">
            <a:avLst/>
          </a:prstGeom>
          <a:ln w="381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A logo with blue and red stars&#10;&#10;AI-generated content may be incorrect.">
            <a:extLst>
              <a:ext uri="{FF2B5EF4-FFF2-40B4-BE49-F238E27FC236}">
                <a16:creationId xmlns:a16="http://schemas.microsoft.com/office/drawing/2014/main" id="{74D1DC9A-2456-8B91-4757-CBCF1E62A3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79080" y="3977534"/>
            <a:ext cx="3996972" cy="2248296"/>
          </a:xfrm>
          <a:prstGeom prst="rect">
            <a:avLst/>
          </a:prstGeom>
        </p:spPr>
      </p:pic>
      <p:pic>
        <p:nvPicPr>
          <p:cNvPr id="7" name="Picture 6" descr="A logo for a party&#10;&#10;AI-generated content may be incorrect.">
            <a:extLst>
              <a:ext uri="{FF2B5EF4-FFF2-40B4-BE49-F238E27FC236}">
                <a16:creationId xmlns:a16="http://schemas.microsoft.com/office/drawing/2014/main" id="{70609161-8A6C-9041-BCE8-DB03EFFA6CA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928" y="56094"/>
            <a:ext cx="1579730" cy="747739"/>
          </a:xfrm>
          <a:prstGeom prst="rect">
            <a:avLst/>
          </a:prstGeom>
        </p:spPr>
      </p:pic>
    </p:spTree>
    <p:extLst>
      <p:ext uri="{BB962C8B-B14F-4D97-AF65-F5344CB8AC3E}">
        <p14:creationId xmlns:p14="http://schemas.microsoft.com/office/powerpoint/2010/main" val="1051435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9A4EF44-529B-DCD3-30AD-4117089E3A45}"/>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2CD282A1-1E44-175E-B23E-420C7BBFA4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963571-2D66-CED5-0A62-CE48371D64BC}"/>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b="1">
                <a:effectLst/>
              </a:rPr>
              <a:t>Wicomico County Legislative Issues</a:t>
            </a:r>
            <a:br>
              <a:rPr lang="en-US" sz="4600">
                <a:effectLst/>
              </a:rPr>
            </a:br>
            <a:endParaRPr lang="en-US" sz="4600"/>
          </a:p>
        </p:txBody>
      </p:sp>
      <p:sp>
        <p:nvSpPr>
          <p:cNvPr id="47" name="sketchy line">
            <a:extLst>
              <a:ext uri="{FF2B5EF4-FFF2-40B4-BE49-F238E27FC236}">
                <a16:creationId xmlns:a16="http://schemas.microsoft.com/office/drawing/2014/main" id="{D477E3E9-71C6-F444-EEC8-96DA560397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E56590CB-CC4A-23B6-BEEC-831907F213E4}"/>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pic>
        <p:nvPicPr>
          <p:cNvPr id="5" name="Picture 4" descr="A round yellow and red logo with a person's head and text&#10;&#10;AI-generated content may be incorrect.">
            <a:extLst>
              <a:ext uri="{FF2B5EF4-FFF2-40B4-BE49-F238E27FC236}">
                <a16:creationId xmlns:a16="http://schemas.microsoft.com/office/drawing/2014/main" id="{D5F86B50-4A82-2499-AFD7-5832D968CA59}"/>
              </a:ext>
            </a:extLst>
          </p:cNvPr>
          <p:cNvPicPr>
            <a:picLocks noChangeAspect="1"/>
          </p:cNvPicPr>
          <p:nvPr/>
        </p:nvPicPr>
        <p:blipFill>
          <a:blip r:embed="rId2">
            <a:extLst>
              <a:ext uri="{28A0092B-C50C-407E-A947-70E740481C1C}">
                <a14:useLocalDpi xmlns:a14="http://schemas.microsoft.com/office/drawing/2010/main" val="0"/>
              </a:ext>
            </a:extLst>
          </a:blip>
          <a:srcRect l="1384" r="2409" b="-2"/>
          <a:stretch>
            <a:fillRect/>
          </a:stretch>
        </p:blipFill>
        <p:spPr>
          <a:xfrm>
            <a:off x="9551999" y="1708422"/>
            <a:ext cx="2039014" cy="2119439"/>
          </a:xfrm>
          <a:prstGeom prst="rect">
            <a:avLst/>
          </a:prstGeom>
        </p:spPr>
      </p:pic>
      <p:sp>
        <p:nvSpPr>
          <p:cNvPr id="6" name="Rectangle 1">
            <a:extLst>
              <a:ext uri="{FF2B5EF4-FFF2-40B4-BE49-F238E27FC236}">
                <a16:creationId xmlns:a16="http://schemas.microsoft.com/office/drawing/2014/main" id="{74CD15C5-7D6A-DD4C-963F-62C5CCB40160}"/>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C7F15653-3A9B-902A-7FE0-BB8C72DAE25A}"/>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pic>
        <p:nvPicPr>
          <p:cNvPr id="7" name="Picture 6" descr="A logo for a party&#10;&#10;AI-generated content may be incorrect.">
            <a:extLst>
              <a:ext uri="{FF2B5EF4-FFF2-40B4-BE49-F238E27FC236}">
                <a16:creationId xmlns:a16="http://schemas.microsoft.com/office/drawing/2014/main" id="{86572CF7-FA15-577F-1F03-BC81F961C9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0" name="TextBox 9">
            <a:extLst>
              <a:ext uri="{FF2B5EF4-FFF2-40B4-BE49-F238E27FC236}">
                <a16:creationId xmlns:a16="http://schemas.microsoft.com/office/drawing/2014/main" id="{A08D0BB2-CE99-B9C8-9E90-733780C885FC}"/>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81A18054-76B7-ED97-A20E-7F453917ACB2}"/>
              </a:ext>
            </a:extLst>
          </p:cNvPr>
          <p:cNvSpPr txBox="1"/>
          <p:nvPr/>
        </p:nvSpPr>
        <p:spPr>
          <a:xfrm>
            <a:off x="572493" y="2105768"/>
            <a:ext cx="8979505" cy="2308324"/>
          </a:xfrm>
          <a:prstGeom prst="rect">
            <a:avLst/>
          </a:prstGeom>
          <a:noFill/>
        </p:spPr>
        <p:txBody>
          <a:bodyPr wrap="square" rtlCol="0">
            <a:spAutoFit/>
          </a:bodyPr>
          <a:lstStyle/>
          <a:p>
            <a:r>
              <a:rPr lang="en-US" dirty="0"/>
              <a:t>Congratulations to our very own RPAC Chair, former Past President, and newest member of the Wicomico Water/Sewer Technical Advisory, Austin Whitehead!</a:t>
            </a:r>
          </a:p>
          <a:p>
            <a:endParaRPr lang="en-US" dirty="0"/>
          </a:p>
          <a:p>
            <a:r>
              <a:rPr lang="en-US" dirty="0"/>
              <a:t>He’ll have an integral role in the future of Wicomico County’s water/wastewater management programs and projects. Congrats again Austin!</a:t>
            </a:r>
          </a:p>
          <a:p>
            <a:endParaRPr lang="en-US" dirty="0"/>
          </a:p>
          <a:p>
            <a:endParaRPr lang="en-US" dirty="0"/>
          </a:p>
          <a:p>
            <a:endParaRPr lang="en-US" dirty="0"/>
          </a:p>
        </p:txBody>
      </p:sp>
    </p:spTree>
    <p:extLst>
      <p:ext uri="{BB962C8B-B14F-4D97-AF65-F5344CB8AC3E}">
        <p14:creationId xmlns:p14="http://schemas.microsoft.com/office/powerpoint/2010/main" val="38973162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F739AC6-157A-F19A-B3A0-4DD794046444}"/>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E42281A0-10B6-8050-EE4E-ED3ACFF3E3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76D32B-89BC-0712-42A6-9CAAFD0B38F5}"/>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b="1">
                <a:effectLst/>
              </a:rPr>
              <a:t>Wicomico County Legislative Issues</a:t>
            </a:r>
            <a:br>
              <a:rPr lang="en-US" sz="4600">
                <a:effectLst/>
              </a:rPr>
            </a:br>
            <a:endParaRPr lang="en-US" sz="4600"/>
          </a:p>
        </p:txBody>
      </p:sp>
      <p:sp>
        <p:nvSpPr>
          <p:cNvPr id="47" name="sketchy line">
            <a:extLst>
              <a:ext uri="{FF2B5EF4-FFF2-40B4-BE49-F238E27FC236}">
                <a16:creationId xmlns:a16="http://schemas.microsoft.com/office/drawing/2014/main" id="{5B8CA1FC-67AF-CB7C-5B08-186BCB6B4C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95358A2A-7725-3ABE-3B9B-DDB6566C62F0}"/>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pic>
        <p:nvPicPr>
          <p:cNvPr id="5" name="Picture 4" descr="A round yellow and red logo with a person's head and text&#10;&#10;AI-generated content may be incorrect.">
            <a:extLst>
              <a:ext uri="{FF2B5EF4-FFF2-40B4-BE49-F238E27FC236}">
                <a16:creationId xmlns:a16="http://schemas.microsoft.com/office/drawing/2014/main" id="{124B94A0-7C69-F828-3A75-F3C18401F706}"/>
              </a:ext>
            </a:extLst>
          </p:cNvPr>
          <p:cNvPicPr>
            <a:picLocks noChangeAspect="1"/>
          </p:cNvPicPr>
          <p:nvPr/>
        </p:nvPicPr>
        <p:blipFill>
          <a:blip r:embed="rId2">
            <a:extLst>
              <a:ext uri="{28A0092B-C50C-407E-A947-70E740481C1C}">
                <a14:useLocalDpi xmlns:a14="http://schemas.microsoft.com/office/drawing/2010/main" val="0"/>
              </a:ext>
            </a:extLst>
          </a:blip>
          <a:srcRect l="1384" r="2409" b="-2"/>
          <a:stretch>
            <a:fillRect/>
          </a:stretch>
        </p:blipFill>
        <p:spPr>
          <a:xfrm>
            <a:off x="9551999" y="1708422"/>
            <a:ext cx="2039014" cy="2119439"/>
          </a:xfrm>
          <a:prstGeom prst="rect">
            <a:avLst/>
          </a:prstGeom>
        </p:spPr>
      </p:pic>
      <p:sp>
        <p:nvSpPr>
          <p:cNvPr id="6" name="Rectangle 1">
            <a:extLst>
              <a:ext uri="{FF2B5EF4-FFF2-40B4-BE49-F238E27FC236}">
                <a16:creationId xmlns:a16="http://schemas.microsoft.com/office/drawing/2014/main" id="{A9699C5D-F673-1AE0-80E2-028FF2F74463}"/>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7554B0B8-081E-0753-FB21-D7B0930651BD}"/>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pic>
        <p:nvPicPr>
          <p:cNvPr id="7" name="Picture 6" descr="A logo for a party&#10;&#10;AI-generated content may be incorrect.">
            <a:extLst>
              <a:ext uri="{FF2B5EF4-FFF2-40B4-BE49-F238E27FC236}">
                <a16:creationId xmlns:a16="http://schemas.microsoft.com/office/drawing/2014/main" id="{CF2FBD43-68BB-86AF-7A54-721C13BBBA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0" name="TextBox 9">
            <a:extLst>
              <a:ext uri="{FF2B5EF4-FFF2-40B4-BE49-F238E27FC236}">
                <a16:creationId xmlns:a16="http://schemas.microsoft.com/office/drawing/2014/main" id="{143FE5A4-15A5-DB5E-4E83-040F26AE9CF7}"/>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1774B20E-6364-1A1A-9E47-0420ECC39359}"/>
              </a:ext>
            </a:extLst>
          </p:cNvPr>
          <p:cNvSpPr txBox="1"/>
          <p:nvPr/>
        </p:nvSpPr>
        <p:spPr>
          <a:xfrm>
            <a:off x="572493" y="2105768"/>
            <a:ext cx="8979505" cy="2031325"/>
          </a:xfrm>
          <a:prstGeom prst="rect">
            <a:avLst/>
          </a:prstGeom>
          <a:noFill/>
        </p:spPr>
        <p:txBody>
          <a:bodyPr wrap="square" rtlCol="0">
            <a:spAutoFit/>
          </a:bodyPr>
          <a:lstStyle/>
          <a:p>
            <a:r>
              <a:rPr lang="en-US" dirty="0"/>
              <a:t>Wicomico Council: Tuesday 03/05</a:t>
            </a:r>
          </a:p>
          <a:p>
            <a:pPr marL="285750" indent="-285750">
              <a:buFontTx/>
              <a:buChar char="-"/>
            </a:pPr>
            <a:r>
              <a:rPr lang="en-US" dirty="0"/>
              <a:t>An ordinance permit modular dwellings on single family lots has a public hearing. This is to meet compliance for the Housing Expansion and Affordability Act of 2024</a:t>
            </a:r>
          </a:p>
          <a:p>
            <a:r>
              <a:rPr lang="en-US" dirty="0"/>
              <a:t>Salisbury Council: 03/02</a:t>
            </a:r>
          </a:p>
          <a:p>
            <a:pPr marL="285750" indent="-285750">
              <a:buFontTx/>
              <a:buChar char="-"/>
            </a:pPr>
            <a:r>
              <a:rPr lang="en-US" dirty="0"/>
              <a:t>NO work sessions or legislation regarding housing</a:t>
            </a:r>
          </a:p>
          <a:p>
            <a:endParaRPr lang="en-US" dirty="0"/>
          </a:p>
          <a:p>
            <a:endParaRPr lang="en-US" dirty="0"/>
          </a:p>
        </p:txBody>
      </p:sp>
    </p:spTree>
    <p:extLst>
      <p:ext uri="{BB962C8B-B14F-4D97-AF65-F5344CB8AC3E}">
        <p14:creationId xmlns:p14="http://schemas.microsoft.com/office/powerpoint/2010/main" val="3564888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5BBA1E6-C327-D357-F49A-7E95C47E7EC1}"/>
            </a:ext>
          </a:extLst>
        </p:cNvPr>
        <p:cNvGrpSpPr/>
        <p:nvPr/>
      </p:nvGrpSpPr>
      <p:grpSpPr>
        <a:xfrm>
          <a:off x="0" y="0"/>
          <a:ext cx="0" cy="0"/>
          <a:chOff x="0" y="0"/>
          <a:chExt cx="0" cy="0"/>
        </a:xfrm>
      </p:grpSpPr>
      <p:sp useBgFill="1">
        <p:nvSpPr>
          <p:cNvPr id="45" name="Rectangle 44">
            <a:extLst>
              <a:ext uri="{FF2B5EF4-FFF2-40B4-BE49-F238E27FC236}">
                <a16:creationId xmlns:a16="http://schemas.microsoft.com/office/drawing/2014/main" id="{2302D32A-9E34-CE7A-F07C-0FA9A0ECF5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8E00F75-08D6-2F8B-86E2-36A6ECD5907E}"/>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4600" b="1" dirty="0">
                <a:effectLst/>
              </a:rPr>
              <a:t>Wicomico County Candidates </a:t>
            </a:r>
            <a:br>
              <a:rPr lang="en-US" sz="4600" dirty="0">
                <a:effectLst/>
              </a:rPr>
            </a:br>
            <a:endParaRPr lang="en-US" sz="4600" dirty="0"/>
          </a:p>
        </p:txBody>
      </p:sp>
      <p:sp>
        <p:nvSpPr>
          <p:cNvPr id="47" name="sketchy line">
            <a:extLst>
              <a:ext uri="{FF2B5EF4-FFF2-40B4-BE49-F238E27FC236}">
                <a16:creationId xmlns:a16="http://schemas.microsoft.com/office/drawing/2014/main" id="{661B35C6-2B35-7892-F9EC-718893F36A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81E72955-EBAC-D9F3-CB5D-B9427E8C6BE0}"/>
              </a:ext>
            </a:extLst>
          </p:cNvPr>
          <p:cNvSpPr txBox="1"/>
          <p:nvPr/>
        </p:nvSpPr>
        <p:spPr>
          <a:xfrm>
            <a:off x="572493" y="2071316"/>
            <a:ext cx="6713552" cy="4119172"/>
          </a:xfrm>
          <a:prstGeom prst="rect">
            <a:avLst/>
          </a:prstGeom>
        </p:spPr>
        <p:txBody>
          <a:bodyPr vert="horz" lIns="91440" tIns="45720" rIns="91440" bIns="45720" rtlCol="0" anchor="t">
            <a:normAutofit/>
          </a:bodyPr>
          <a:lstStyle/>
          <a:p>
            <a:pPr>
              <a:lnSpc>
                <a:spcPct val="90000"/>
              </a:lnSpc>
              <a:spcAft>
                <a:spcPts val="600"/>
              </a:spcAft>
            </a:pPr>
            <a:endParaRPr lang="en-US" sz="1200" dirty="0"/>
          </a:p>
          <a:p>
            <a:pPr marL="171450" indent="-171450">
              <a:lnSpc>
                <a:spcPct val="90000"/>
              </a:lnSpc>
              <a:spcAft>
                <a:spcPts val="600"/>
              </a:spcAft>
              <a:buFont typeface="Arial" panose="020B0604020202020204" pitchFamily="34" charset="0"/>
              <a:buChar char="•"/>
            </a:pPr>
            <a:endParaRPr lang="en-US" sz="1200" dirty="0"/>
          </a:p>
          <a:p>
            <a:pPr marL="171450" indent="-171450">
              <a:lnSpc>
                <a:spcPct val="90000"/>
              </a:lnSpc>
              <a:spcAft>
                <a:spcPts val="600"/>
              </a:spcAft>
              <a:buFont typeface="Arial" panose="020B0604020202020204" pitchFamily="34" charset="0"/>
              <a:buChar char="•"/>
            </a:pPr>
            <a:endParaRPr lang="en-US" sz="1000" dirty="0"/>
          </a:p>
          <a:p>
            <a:pPr>
              <a:lnSpc>
                <a:spcPct val="90000"/>
              </a:lnSpc>
              <a:spcAft>
                <a:spcPts val="600"/>
              </a:spcAft>
            </a:pPr>
            <a:endParaRPr lang="en-US" sz="1000" dirty="0"/>
          </a:p>
        </p:txBody>
      </p:sp>
      <p:pic>
        <p:nvPicPr>
          <p:cNvPr id="5" name="Picture 4" descr="A round yellow and red logo with a person's head and text&#10;&#10;AI-generated content may be incorrect.">
            <a:extLst>
              <a:ext uri="{FF2B5EF4-FFF2-40B4-BE49-F238E27FC236}">
                <a16:creationId xmlns:a16="http://schemas.microsoft.com/office/drawing/2014/main" id="{7B3DD118-8CAE-5729-F09B-F65F87E7D704}"/>
              </a:ext>
            </a:extLst>
          </p:cNvPr>
          <p:cNvPicPr>
            <a:picLocks noChangeAspect="1"/>
          </p:cNvPicPr>
          <p:nvPr/>
        </p:nvPicPr>
        <p:blipFill>
          <a:blip r:embed="rId2">
            <a:extLst>
              <a:ext uri="{28A0092B-C50C-407E-A947-70E740481C1C}">
                <a14:useLocalDpi xmlns:a14="http://schemas.microsoft.com/office/drawing/2010/main" val="0"/>
              </a:ext>
            </a:extLst>
          </a:blip>
          <a:srcRect l="1384" r="2409" b="-2"/>
          <a:stretch>
            <a:fillRect/>
          </a:stretch>
        </p:blipFill>
        <p:spPr>
          <a:xfrm>
            <a:off x="9551999" y="1708422"/>
            <a:ext cx="2039014" cy="2119439"/>
          </a:xfrm>
          <a:prstGeom prst="rect">
            <a:avLst/>
          </a:prstGeom>
        </p:spPr>
      </p:pic>
      <p:sp>
        <p:nvSpPr>
          <p:cNvPr id="6" name="Rectangle 1">
            <a:extLst>
              <a:ext uri="{FF2B5EF4-FFF2-40B4-BE49-F238E27FC236}">
                <a16:creationId xmlns:a16="http://schemas.microsoft.com/office/drawing/2014/main" id="{E98F1DF4-731E-5571-7362-B582CBC4A3C8}"/>
              </a:ext>
            </a:extLst>
          </p:cNvPr>
          <p:cNvSpPr>
            <a:spLocks noChangeArrowheads="1"/>
          </p:cNvSpPr>
          <p:nvPr/>
        </p:nvSpPr>
        <p:spPr bwMode="auto">
          <a:xfrm>
            <a:off x="4801206" y="4495568"/>
            <a:ext cx="7228299" cy="1905232"/>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 anchorCtr="0" compatLnSpc="1">
            <a:prstTxWarp prst="textNoShape">
              <a:avLst/>
            </a:prstTxWarp>
            <a:normAutofit/>
          </a:bodyPr>
          <a:lstStyle/>
          <a:p>
            <a:pPr marR="0" lvl="0" fontAlgn="base">
              <a:lnSpc>
                <a:spcPct val="90000"/>
              </a:lnSpc>
              <a:spcBef>
                <a:spcPct val="0"/>
              </a:spcBef>
              <a:spcAft>
                <a:spcPts val="600"/>
              </a:spcAft>
              <a:buClrTx/>
              <a:buSzTx/>
              <a:tabLst/>
            </a:pPr>
            <a:endParaRPr kumimoji="0" lang="en-US" altLang="en-US" sz="700" b="0" i="0" u="none" strike="noStrike" cap="none" normalizeH="0" baseline="0" dirty="0">
              <a:ln>
                <a:noFill/>
              </a:ln>
              <a:effectLst/>
            </a:endParaRPr>
          </a:p>
        </p:txBody>
      </p:sp>
      <p:sp>
        <p:nvSpPr>
          <p:cNvPr id="3" name="TextBox 2">
            <a:extLst>
              <a:ext uri="{FF2B5EF4-FFF2-40B4-BE49-F238E27FC236}">
                <a16:creationId xmlns:a16="http://schemas.microsoft.com/office/drawing/2014/main" id="{9102CAB9-4C26-9247-AF1A-71BBBB09094B}"/>
              </a:ext>
            </a:extLst>
          </p:cNvPr>
          <p:cNvSpPr txBox="1"/>
          <p:nvPr/>
        </p:nvSpPr>
        <p:spPr>
          <a:xfrm>
            <a:off x="572493" y="2071316"/>
            <a:ext cx="6713552" cy="4119172"/>
          </a:xfrm>
          <a:prstGeom prst="rect">
            <a:avLst/>
          </a:prstGeom>
        </p:spPr>
        <p:txBody>
          <a:bodyPr vert="horz" lIns="91440" tIns="45720" rIns="91440" bIns="45720" rtlCol="0" anchor="t">
            <a:normAutofit/>
          </a:bodyPr>
          <a:lstStyle/>
          <a:p>
            <a:pPr marR="0">
              <a:lnSpc>
                <a:spcPct val="90000"/>
              </a:lnSpc>
              <a:spcBef>
                <a:spcPts val="0"/>
              </a:spcBef>
              <a:spcAft>
                <a:spcPts val="800"/>
              </a:spcAft>
            </a:pPr>
            <a:endParaRPr lang="en-US" sz="1200" dirty="0"/>
          </a:p>
          <a:p>
            <a:pPr marR="0">
              <a:lnSpc>
                <a:spcPct val="90000"/>
              </a:lnSpc>
              <a:spcBef>
                <a:spcPts val="0"/>
              </a:spcBef>
              <a:spcAft>
                <a:spcPts val="800"/>
              </a:spcAft>
            </a:pPr>
            <a:endParaRPr lang="en-US" sz="1200" dirty="0">
              <a:effectLst/>
            </a:endParaRPr>
          </a:p>
        </p:txBody>
      </p:sp>
      <p:pic>
        <p:nvPicPr>
          <p:cNvPr id="7" name="Picture 6" descr="A logo for a party&#10;&#10;AI-generated content may be incorrect.">
            <a:extLst>
              <a:ext uri="{FF2B5EF4-FFF2-40B4-BE49-F238E27FC236}">
                <a16:creationId xmlns:a16="http://schemas.microsoft.com/office/drawing/2014/main" id="{A7E42551-E7D3-1962-7B7E-9036BFFD17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0" name="TextBox 9">
            <a:extLst>
              <a:ext uri="{FF2B5EF4-FFF2-40B4-BE49-F238E27FC236}">
                <a16:creationId xmlns:a16="http://schemas.microsoft.com/office/drawing/2014/main" id="{9FDE4826-2859-9FB9-22D1-50ECC3B67F38}"/>
              </a:ext>
            </a:extLst>
          </p:cNvPr>
          <p:cNvSpPr txBox="1"/>
          <p:nvPr/>
        </p:nvSpPr>
        <p:spPr>
          <a:xfrm>
            <a:off x="6839211" y="4233797"/>
            <a:ext cx="5190294" cy="646331"/>
          </a:xfrm>
          <a:prstGeom prst="rect">
            <a:avLst/>
          </a:prstGeom>
          <a:noFill/>
        </p:spPr>
        <p:txBody>
          <a:bodyPr wrap="square" rtlCol="0">
            <a:spAutoFit/>
          </a:bodyPr>
          <a:lstStyle/>
          <a:p>
            <a:endParaRPr lang="en-US" dirty="0"/>
          </a:p>
          <a:p>
            <a:endParaRPr lang="en-US" dirty="0"/>
          </a:p>
        </p:txBody>
      </p:sp>
      <p:sp>
        <p:nvSpPr>
          <p:cNvPr id="4" name="TextBox 3">
            <a:extLst>
              <a:ext uri="{FF2B5EF4-FFF2-40B4-BE49-F238E27FC236}">
                <a16:creationId xmlns:a16="http://schemas.microsoft.com/office/drawing/2014/main" id="{DF99F01C-55CC-DB9E-D84B-C34B70A0D61D}"/>
              </a:ext>
            </a:extLst>
          </p:cNvPr>
          <p:cNvSpPr txBox="1"/>
          <p:nvPr/>
        </p:nvSpPr>
        <p:spPr>
          <a:xfrm>
            <a:off x="572493" y="2105768"/>
            <a:ext cx="8979505" cy="3139321"/>
          </a:xfrm>
          <a:prstGeom prst="rect">
            <a:avLst/>
          </a:prstGeom>
          <a:noFill/>
        </p:spPr>
        <p:txBody>
          <a:bodyPr wrap="square" rtlCol="0">
            <a:spAutoFit/>
          </a:bodyPr>
          <a:lstStyle/>
          <a:p>
            <a:r>
              <a:rPr lang="en-US" dirty="0"/>
              <a:t>The filing deadline has passed, and the list below are the complete list of filed candidates: </a:t>
            </a:r>
          </a:p>
          <a:p>
            <a:endParaRPr lang="en-US" dirty="0"/>
          </a:p>
          <a:p>
            <a:r>
              <a:rPr lang="en-US" dirty="0"/>
              <a:t>County Exec: Julie Giordano; Ernest Davis</a:t>
            </a:r>
          </a:p>
          <a:p>
            <a:r>
              <a:rPr lang="en-US" dirty="0"/>
              <a:t>District 1: Bernadette Cannady; Shanie Shields</a:t>
            </a:r>
          </a:p>
          <a:p>
            <a:r>
              <a:rPr lang="en-US" dirty="0"/>
              <a:t>District 2: Jim Adkins; Patrick Adkins; James Winn</a:t>
            </a:r>
          </a:p>
          <a:p>
            <a:r>
              <a:rPr lang="en-US" dirty="0"/>
              <a:t>District 3: Habacuc Petion; Tony Hilligoss</a:t>
            </a:r>
          </a:p>
          <a:p>
            <a:r>
              <a:rPr lang="en-US" dirty="0"/>
              <a:t>District 4: Aaron Guy; Erin Patterson; Bobby Lee Leath, Jr.</a:t>
            </a:r>
          </a:p>
          <a:p>
            <a:r>
              <a:rPr lang="en-US" dirty="0"/>
              <a:t>District 5: Aaron Sadberry; Ben Jorden; Joe White</a:t>
            </a:r>
          </a:p>
          <a:p>
            <a:r>
              <a:rPr lang="en-US" dirty="0"/>
              <a:t>District 6: Sarah Ashley; Michael Houck</a:t>
            </a:r>
          </a:p>
          <a:p>
            <a:r>
              <a:rPr lang="en-US" dirty="0"/>
              <a:t>District 7: Megan Outten; Joe Venosa</a:t>
            </a:r>
          </a:p>
          <a:p>
            <a:endParaRPr lang="en-US" dirty="0"/>
          </a:p>
        </p:txBody>
      </p:sp>
    </p:spTree>
    <p:extLst>
      <p:ext uri="{BB962C8B-B14F-4D97-AF65-F5344CB8AC3E}">
        <p14:creationId xmlns:p14="http://schemas.microsoft.com/office/powerpoint/2010/main" val="12861735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53A0813-DA3E-B014-6705-855BD36F5EF2}"/>
            </a:ext>
          </a:extLst>
        </p:cNvPr>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B47C625D-0836-5741-B208-2DD38451D5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D15FA7-69B0-402C-D35F-1EF89CEF6680}"/>
              </a:ext>
            </a:extLst>
          </p:cNvPr>
          <p:cNvSpPr>
            <a:spLocks noGrp="1"/>
          </p:cNvSpPr>
          <p:nvPr>
            <p:ph type="title"/>
          </p:nvPr>
        </p:nvSpPr>
        <p:spPr>
          <a:xfrm>
            <a:off x="4654296" y="329184"/>
            <a:ext cx="6894576" cy="1783080"/>
          </a:xfrm>
        </p:spPr>
        <p:txBody>
          <a:bodyPr vert="horz" lIns="91440" tIns="45720" rIns="91440" bIns="45720" rtlCol="0" anchor="b">
            <a:normAutofit/>
          </a:bodyPr>
          <a:lstStyle/>
          <a:p>
            <a:r>
              <a:rPr lang="en-US" sz="3800" b="1" kern="1200">
                <a:solidFill>
                  <a:schemeClr val="tx1"/>
                </a:solidFill>
                <a:effectLst/>
                <a:latin typeface="+mj-lt"/>
                <a:ea typeface="+mj-ea"/>
                <a:cs typeface="+mj-cs"/>
              </a:rPr>
              <a:t>Somerset County Legislative Issues</a:t>
            </a:r>
            <a:br>
              <a:rPr lang="en-US" sz="3800" kern="1200">
                <a:solidFill>
                  <a:schemeClr val="tx1"/>
                </a:solidFill>
                <a:effectLst/>
                <a:latin typeface="+mj-lt"/>
                <a:ea typeface="+mj-ea"/>
                <a:cs typeface="+mj-cs"/>
              </a:rPr>
            </a:br>
            <a:endParaRPr lang="en-US" sz="3800" kern="1200">
              <a:solidFill>
                <a:schemeClr val="tx1"/>
              </a:solidFill>
              <a:latin typeface="+mj-lt"/>
              <a:ea typeface="+mj-ea"/>
              <a:cs typeface="+mj-cs"/>
            </a:endParaRPr>
          </a:p>
        </p:txBody>
      </p:sp>
      <p:pic>
        <p:nvPicPr>
          <p:cNvPr id="6" name="Picture 5">
            <a:extLst>
              <a:ext uri="{FF2B5EF4-FFF2-40B4-BE49-F238E27FC236}">
                <a16:creationId xmlns:a16="http://schemas.microsoft.com/office/drawing/2014/main" id="{787289FB-5825-1EC0-6324-CB576630E50C}"/>
              </a:ext>
            </a:extLst>
          </p:cNvPr>
          <p:cNvPicPr>
            <a:picLocks noChangeAspect="1"/>
          </p:cNvPicPr>
          <p:nvPr/>
        </p:nvPicPr>
        <p:blipFill>
          <a:blip r:embed="rId2"/>
          <a:srcRect t="4881" r="1" b="6594"/>
          <a:stretch>
            <a:fillRect/>
          </a:stretch>
        </p:blipFill>
        <p:spPr>
          <a:xfrm>
            <a:off x="413848" y="577287"/>
            <a:ext cx="1718267" cy="1783080"/>
          </a:xfrm>
          <a:custGeom>
            <a:avLst/>
            <a:gdLst/>
            <a:ahLst/>
            <a:cxnLst/>
            <a:rect l="l" t="t" r="r" b="b"/>
            <a:pathLst>
              <a:path w="4041336" h="4193763">
                <a:moveTo>
                  <a:pt x="0" y="0"/>
                </a:moveTo>
                <a:lnTo>
                  <a:pt x="4019848" y="0"/>
                </a:lnTo>
                <a:lnTo>
                  <a:pt x="4021195" y="11419"/>
                </a:lnTo>
                <a:cubicBezTo>
                  <a:pt x="4036145" y="95184"/>
                  <a:pt x="4033611" y="180091"/>
                  <a:pt x="4037665" y="264364"/>
                </a:cubicBezTo>
                <a:cubicBezTo>
                  <a:pt x="4042480" y="367421"/>
                  <a:pt x="4036399" y="470858"/>
                  <a:pt x="4034118" y="574168"/>
                </a:cubicBezTo>
                <a:cubicBezTo>
                  <a:pt x="4032344" y="662121"/>
                  <a:pt x="4023602" y="749948"/>
                  <a:pt x="4026263" y="838028"/>
                </a:cubicBezTo>
                <a:cubicBezTo>
                  <a:pt x="4026453" y="841074"/>
                  <a:pt x="4026453" y="844120"/>
                  <a:pt x="4026263" y="847166"/>
                </a:cubicBezTo>
                <a:cubicBezTo>
                  <a:pt x="4018154" y="944003"/>
                  <a:pt x="4018154" y="1041348"/>
                  <a:pt x="4026263" y="1138186"/>
                </a:cubicBezTo>
                <a:cubicBezTo>
                  <a:pt x="4028835" y="1178494"/>
                  <a:pt x="4028113" y="1218943"/>
                  <a:pt x="4024109" y="1259137"/>
                </a:cubicBezTo>
                <a:cubicBezTo>
                  <a:pt x="4020308" y="1310285"/>
                  <a:pt x="4008145" y="1362194"/>
                  <a:pt x="4016887" y="1412960"/>
                </a:cubicBezTo>
                <a:cubicBezTo>
                  <a:pt x="4022576" y="1454780"/>
                  <a:pt x="4025705" y="1496916"/>
                  <a:pt x="4026263" y="1539116"/>
                </a:cubicBezTo>
                <a:cubicBezTo>
                  <a:pt x="4030697" y="1633542"/>
                  <a:pt x="4026516" y="1728475"/>
                  <a:pt x="4024869" y="1823155"/>
                </a:cubicBezTo>
                <a:cubicBezTo>
                  <a:pt x="4023095" y="1933446"/>
                  <a:pt x="4025883" y="2043737"/>
                  <a:pt x="4017014" y="2154154"/>
                </a:cubicBezTo>
                <a:cubicBezTo>
                  <a:pt x="4012136" y="2243351"/>
                  <a:pt x="4012136" y="2332751"/>
                  <a:pt x="4017014" y="2421948"/>
                </a:cubicBezTo>
                <a:cubicBezTo>
                  <a:pt x="4019421" y="2503683"/>
                  <a:pt x="4031711" y="2584656"/>
                  <a:pt x="4029684" y="2667279"/>
                </a:cubicBezTo>
                <a:cubicBezTo>
                  <a:pt x="4027276" y="2763608"/>
                  <a:pt x="4015874" y="2859684"/>
                  <a:pt x="4019421" y="2956268"/>
                </a:cubicBezTo>
                <a:cubicBezTo>
                  <a:pt x="4021068" y="3002339"/>
                  <a:pt x="4021195" y="3048410"/>
                  <a:pt x="4022082" y="3094480"/>
                </a:cubicBezTo>
                <a:cubicBezTo>
                  <a:pt x="4023222" y="3149943"/>
                  <a:pt x="4033231" y="3205278"/>
                  <a:pt x="4027656" y="3260614"/>
                </a:cubicBezTo>
                <a:cubicBezTo>
                  <a:pt x="4018408" y="3352883"/>
                  <a:pt x="3994462" y="3443628"/>
                  <a:pt x="4009412" y="3538181"/>
                </a:cubicBezTo>
                <a:cubicBezTo>
                  <a:pt x="4017647" y="3590217"/>
                  <a:pt x="4026896" y="3642380"/>
                  <a:pt x="4031711" y="3694923"/>
                </a:cubicBezTo>
                <a:cubicBezTo>
                  <a:pt x="4035892" y="3741882"/>
                  <a:pt x="4046407" y="3789603"/>
                  <a:pt x="4038425" y="3836308"/>
                </a:cubicBezTo>
                <a:cubicBezTo>
                  <a:pt x="4031584" y="3876287"/>
                  <a:pt x="4035131" y="3916266"/>
                  <a:pt x="4029810" y="3956245"/>
                </a:cubicBezTo>
                <a:cubicBezTo>
                  <a:pt x="4022842" y="4008661"/>
                  <a:pt x="4019168" y="4061966"/>
                  <a:pt x="4013847" y="4114764"/>
                </a:cubicBezTo>
                <a:lnTo>
                  <a:pt x="4010970" y="4161894"/>
                </a:lnTo>
                <a:lnTo>
                  <a:pt x="4002764" y="4161042"/>
                </a:lnTo>
                <a:cubicBezTo>
                  <a:pt x="3957904" y="4159210"/>
                  <a:pt x="3912934" y="4160186"/>
                  <a:pt x="3868108" y="4163980"/>
                </a:cubicBezTo>
                <a:cubicBezTo>
                  <a:pt x="3637072" y="4178737"/>
                  <a:pt x="3405779" y="4172076"/>
                  <a:pt x="3174741" y="4175341"/>
                </a:cubicBezTo>
                <a:cubicBezTo>
                  <a:pt x="2865668" y="4179782"/>
                  <a:pt x="2556851" y="4168420"/>
                  <a:pt x="2247906" y="4167376"/>
                </a:cubicBezTo>
                <a:cubicBezTo>
                  <a:pt x="2184582" y="4167115"/>
                  <a:pt x="2121002" y="4170510"/>
                  <a:pt x="2057934" y="4175733"/>
                </a:cubicBezTo>
                <a:cubicBezTo>
                  <a:pt x="1970560" y="4182786"/>
                  <a:pt x="1884336" y="4173905"/>
                  <a:pt x="1797729" y="4165547"/>
                </a:cubicBezTo>
                <a:cubicBezTo>
                  <a:pt x="1693340" y="4155492"/>
                  <a:pt x="1589207" y="4164372"/>
                  <a:pt x="1485458" y="4175995"/>
                </a:cubicBezTo>
                <a:cubicBezTo>
                  <a:pt x="1307344" y="4195571"/>
                  <a:pt x="1127888" y="4198979"/>
                  <a:pt x="949185" y="4186181"/>
                </a:cubicBezTo>
                <a:cubicBezTo>
                  <a:pt x="751793" y="4172468"/>
                  <a:pt x="554529" y="4174950"/>
                  <a:pt x="357136" y="4175995"/>
                </a:cubicBezTo>
                <a:lnTo>
                  <a:pt x="0" y="4175060"/>
                </a:lnTo>
                <a:close/>
              </a:path>
            </a:pathLst>
          </a:custGeom>
        </p:spPr>
      </p:pic>
      <p:sp>
        <p:nvSpPr>
          <p:cNvPr id="29" name="sketch line">
            <a:extLst>
              <a:ext uri="{FF2B5EF4-FFF2-40B4-BE49-F238E27FC236}">
                <a16:creationId xmlns:a16="http://schemas.microsoft.com/office/drawing/2014/main" id="{D8A8F91A-7533-6E88-459A-F76A9CF881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4296" y="2463186"/>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7543672D-58DF-7D3E-FFD2-0CA8AAB3E9CE}"/>
              </a:ext>
            </a:extLst>
          </p:cNvPr>
          <p:cNvPicPr>
            <a:picLocks noChangeAspect="1"/>
          </p:cNvPicPr>
          <p:nvPr/>
        </p:nvPicPr>
        <p:blipFill>
          <a:blip r:embed="rId3">
            <a:extLst>
              <a:ext uri="{28A0092B-C50C-407E-A947-70E740481C1C}">
                <a14:useLocalDpi xmlns:a14="http://schemas.microsoft.com/office/drawing/2010/main" val="0"/>
              </a:ext>
            </a:extLst>
          </a:blip>
          <a:srcRect l="6263" r="5785" b="3"/>
          <a:stretch>
            <a:fillRect/>
          </a:stretch>
        </p:blipFill>
        <p:spPr>
          <a:xfrm>
            <a:off x="2" y="4936550"/>
            <a:ext cx="3004456" cy="1921449"/>
          </a:xfrm>
          <a:custGeom>
            <a:avLst/>
            <a:gdLst/>
            <a:ahLst/>
            <a:cxnLst/>
            <a:rect l="l" t="t" r="r" b="b"/>
            <a:pathLst>
              <a:path w="4051081" h="2496030">
                <a:moveTo>
                  <a:pt x="2464753" y="4"/>
                </a:moveTo>
                <a:cubicBezTo>
                  <a:pt x="2509518" y="-78"/>
                  <a:pt x="2554292" y="1163"/>
                  <a:pt x="2599067" y="4428"/>
                </a:cubicBezTo>
                <a:cubicBezTo>
                  <a:pt x="2749817" y="17813"/>
                  <a:pt x="2901270" y="21079"/>
                  <a:pt x="3052443" y="14222"/>
                </a:cubicBezTo>
                <a:cubicBezTo>
                  <a:pt x="3173923" y="5694"/>
                  <a:pt x="3295774" y="4206"/>
                  <a:pt x="3417420" y="9782"/>
                </a:cubicBezTo>
                <a:cubicBezTo>
                  <a:pt x="3530764" y="16442"/>
                  <a:pt x="3644108" y="23233"/>
                  <a:pt x="3757835" y="19315"/>
                </a:cubicBezTo>
                <a:cubicBezTo>
                  <a:pt x="3803121" y="17748"/>
                  <a:pt x="3847768" y="15789"/>
                  <a:pt x="3892671" y="13177"/>
                </a:cubicBezTo>
                <a:cubicBezTo>
                  <a:pt x="3933972" y="9619"/>
                  <a:pt x="3975386" y="7938"/>
                  <a:pt x="4016790" y="8134"/>
                </a:cubicBezTo>
                <a:lnTo>
                  <a:pt x="4034037" y="8999"/>
                </a:lnTo>
                <a:lnTo>
                  <a:pt x="4035370" y="62503"/>
                </a:lnTo>
                <a:cubicBezTo>
                  <a:pt x="4033549" y="118790"/>
                  <a:pt x="4026390" y="174983"/>
                  <a:pt x="4020562" y="231143"/>
                </a:cubicBezTo>
                <a:cubicBezTo>
                  <a:pt x="4014860" y="285717"/>
                  <a:pt x="4006498" y="343464"/>
                  <a:pt x="4019168" y="393470"/>
                </a:cubicBezTo>
                <a:cubicBezTo>
                  <a:pt x="4042480" y="482184"/>
                  <a:pt x="4024236" y="566457"/>
                  <a:pt x="4014100" y="651618"/>
                </a:cubicBezTo>
                <a:cubicBezTo>
                  <a:pt x="4001874" y="734926"/>
                  <a:pt x="4003635" y="819681"/>
                  <a:pt x="4019295" y="902406"/>
                </a:cubicBezTo>
                <a:cubicBezTo>
                  <a:pt x="4031711" y="960787"/>
                  <a:pt x="4031711" y="1020184"/>
                  <a:pt x="4033231" y="1078946"/>
                </a:cubicBezTo>
                <a:cubicBezTo>
                  <a:pt x="4034118" y="1115753"/>
                  <a:pt x="4020562" y="1153193"/>
                  <a:pt x="4011566" y="1189872"/>
                </a:cubicBezTo>
                <a:cubicBezTo>
                  <a:pt x="3995476" y="1256123"/>
                  <a:pt x="3989648" y="1323388"/>
                  <a:pt x="4011566" y="1387989"/>
                </a:cubicBezTo>
                <a:cubicBezTo>
                  <a:pt x="4042100" y="1477465"/>
                  <a:pt x="4059584" y="1566941"/>
                  <a:pt x="4046914" y="1661622"/>
                </a:cubicBezTo>
                <a:cubicBezTo>
                  <a:pt x="4039566" y="1720003"/>
                  <a:pt x="4037919" y="1779654"/>
                  <a:pt x="4026896" y="1837274"/>
                </a:cubicBezTo>
                <a:cubicBezTo>
                  <a:pt x="4008779" y="1932843"/>
                  <a:pt x="4015240" y="2027776"/>
                  <a:pt x="4029684" y="2121948"/>
                </a:cubicBezTo>
                <a:cubicBezTo>
                  <a:pt x="4039832" y="2200637"/>
                  <a:pt x="4040934" y="2280226"/>
                  <a:pt x="4032978" y="2359155"/>
                </a:cubicBezTo>
                <a:lnTo>
                  <a:pt x="4023519" y="2496030"/>
                </a:lnTo>
                <a:lnTo>
                  <a:pt x="0" y="2496030"/>
                </a:lnTo>
                <a:lnTo>
                  <a:pt x="0" y="12459"/>
                </a:lnTo>
                <a:lnTo>
                  <a:pt x="17104" y="15006"/>
                </a:lnTo>
                <a:cubicBezTo>
                  <a:pt x="83627" y="15006"/>
                  <a:pt x="150022" y="12263"/>
                  <a:pt x="216416" y="7824"/>
                </a:cubicBezTo>
                <a:cubicBezTo>
                  <a:pt x="361434" y="-156"/>
                  <a:pt x="506837" y="3162"/>
                  <a:pt x="651370" y="17748"/>
                </a:cubicBezTo>
                <a:cubicBezTo>
                  <a:pt x="753623" y="25440"/>
                  <a:pt x="856335" y="24213"/>
                  <a:pt x="958396" y="14092"/>
                </a:cubicBezTo>
                <a:cubicBezTo>
                  <a:pt x="1145682" y="-1710"/>
                  <a:pt x="1332584" y="10958"/>
                  <a:pt x="1519486" y="21666"/>
                </a:cubicBezTo>
                <a:cubicBezTo>
                  <a:pt x="1700504" y="32113"/>
                  <a:pt x="1881394" y="24408"/>
                  <a:pt x="2062411" y="17487"/>
                </a:cubicBezTo>
                <a:cubicBezTo>
                  <a:pt x="2196255" y="12394"/>
                  <a:pt x="2330459" y="249"/>
                  <a:pt x="2464753" y="4"/>
                </a:cubicBezTo>
                <a:close/>
              </a:path>
            </a:pathLst>
          </a:custGeom>
        </p:spPr>
      </p:pic>
      <p:sp>
        <p:nvSpPr>
          <p:cNvPr id="3" name="TextBox 2">
            <a:extLst>
              <a:ext uri="{FF2B5EF4-FFF2-40B4-BE49-F238E27FC236}">
                <a16:creationId xmlns:a16="http://schemas.microsoft.com/office/drawing/2014/main" id="{5306BAEE-744C-E98A-7A34-5F86FF9B4195}"/>
              </a:ext>
            </a:extLst>
          </p:cNvPr>
          <p:cNvSpPr txBox="1"/>
          <p:nvPr/>
        </p:nvSpPr>
        <p:spPr>
          <a:xfrm>
            <a:off x="2819400" y="2706623"/>
            <a:ext cx="8729472" cy="4151375"/>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600" dirty="0"/>
              <a:t>Somerset Commissioner Candidates are as follows: </a:t>
            </a:r>
          </a:p>
          <a:p>
            <a:pPr marR="0">
              <a:lnSpc>
                <a:spcPct val="90000"/>
              </a:lnSpc>
              <a:spcBef>
                <a:spcPts val="0"/>
              </a:spcBef>
              <a:spcAft>
                <a:spcPts val="800"/>
              </a:spcAft>
            </a:pPr>
            <a:endParaRPr lang="en-US" sz="2200" dirty="0"/>
          </a:p>
          <a:p>
            <a:pPr marR="0">
              <a:lnSpc>
                <a:spcPct val="90000"/>
              </a:lnSpc>
              <a:spcBef>
                <a:spcPts val="0"/>
              </a:spcBef>
              <a:spcAft>
                <a:spcPts val="800"/>
              </a:spcAft>
            </a:pPr>
            <a:r>
              <a:rPr lang="en-US" sz="1600" dirty="0"/>
              <a:t>District 1: Eugene Colborn; Craif Mathies Sr.</a:t>
            </a:r>
          </a:p>
          <a:p>
            <a:pPr marR="0">
              <a:lnSpc>
                <a:spcPct val="90000"/>
              </a:lnSpc>
              <a:spcBef>
                <a:spcPts val="0"/>
              </a:spcBef>
              <a:spcAft>
                <a:spcPts val="800"/>
              </a:spcAft>
            </a:pPr>
            <a:r>
              <a:rPr lang="en-US" sz="1600" dirty="0"/>
              <a:t>District 2: Rex Simpkins; Darryl Webster</a:t>
            </a:r>
          </a:p>
          <a:p>
            <a:pPr marR="0">
              <a:lnSpc>
                <a:spcPct val="90000"/>
              </a:lnSpc>
              <a:spcBef>
                <a:spcPts val="0"/>
              </a:spcBef>
              <a:spcAft>
                <a:spcPts val="800"/>
              </a:spcAft>
            </a:pPr>
            <a:r>
              <a:rPr lang="en-US" sz="1600" dirty="0"/>
              <a:t>District 3: Michael McCready; Eldon Willing</a:t>
            </a:r>
          </a:p>
          <a:p>
            <a:pPr marR="0">
              <a:lnSpc>
                <a:spcPct val="90000"/>
              </a:lnSpc>
              <a:spcBef>
                <a:spcPts val="0"/>
              </a:spcBef>
              <a:spcAft>
                <a:spcPts val="800"/>
              </a:spcAft>
            </a:pPr>
            <a:r>
              <a:rPr lang="en-US" sz="1600" dirty="0"/>
              <a:t>District 4: Bryant Owens</a:t>
            </a:r>
          </a:p>
          <a:p>
            <a:pPr marR="0">
              <a:lnSpc>
                <a:spcPct val="90000"/>
              </a:lnSpc>
              <a:spcBef>
                <a:spcPts val="0"/>
              </a:spcBef>
              <a:spcAft>
                <a:spcPts val="800"/>
              </a:spcAft>
            </a:pPr>
            <a:r>
              <a:rPr lang="en-US" sz="1600" dirty="0"/>
              <a:t>District 5: Randy Laird; Ricky Thomas</a:t>
            </a:r>
          </a:p>
          <a:p>
            <a:pPr marR="0">
              <a:lnSpc>
                <a:spcPct val="90000"/>
              </a:lnSpc>
              <a:spcBef>
                <a:spcPts val="0"/>
              </a:spcBef>
              <a:spcAft>
                <a:spcPts val="800"/>
              </a:spcAft>
            </a:pPr>
            <a:endParaRPr lang="en-US" sz="2200" dirty="0"/>
          </a:p>
        </p:txBody>
      </p:sp>
    </p:spTree>
    <p:extLst>
      <p:ext uri="{BB962C8B-B14F-4D97-AF65-F5344CB8AC3E}">
        <p14:creationId xmlns:p14="http://schemas.microsoft.com/office/powerpoint/2010/main" val="41080880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00D8D02-B0D8-926F-AAB0-69894515027E}"/>
            </a:ext>
          </a:extLst>
        </p:cNvPr>
        <p:cNvGrpSpPr/>
        <p:nvPr/>
      </p:nvGrpSpPr>
      <p:grpSpPr>
        <a:xfrm>
          <a:off x="0" y="0"/>
          <a:ext cx="0" cy="0"/>
          <a:chOff x="0" y="0"/>
          <a:chExt cx="0" cy="0"/>
        </a:xfrm>
      </p:grpSpPr>
      <p:sp useBgFill="1">
        <p:nvSpPr>
          <p:cNvPr id="35" name="Rectangle 27">
            <a:extLst>
              <a:ext uri="{FF2B5EF4-FFF2-40B4-BE49-F238E27FC236}">
                <a16:creationId xmlns:a16="http://schemas.microsoft.com/office/drawing/2014/main" id="{63E5F73B-8EDB-676D-AC22-BB90CC9C89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29">
            <a:extLst>
              <a:ext uri="{FF2B5EF4-FFF2-40B4-BE49-F238E27FC236}">
                <a16:creationId xmlns:a16="http://schemas.microsoft.com/office/drawing/2014/main" id="{56EB4B1E-E451-7540-192E-1AF38AB1721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55526" y="2227167"/>
            <a:ext cx="4336168" cy="4630834"/>
            <a:chOff x="7855526" y="2145638"/>
            <a:chExt cx="4336168" cy="4630834"/>
          </a:xfr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p:grpSpPr>
        <p:sp useBgFill="1">
          <p:nvSpPr>
            <p:cNvPr id="31" name="Freeform: Shape 30">
              <a:extLst>
                <a:ext uri="{FF2B5EF4-FFF2-40B4-BE49-F238E27FC236}">
                  <a16:creationId xmlns:a16="http://schemas.microsoft.com/office/drawing/2014/main" id="{2DA269CC-F9D8-AC1A-E1D5-17AABAACAC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5903" y="2463723"/>
              <a:ext cx="4315791" cy="4312749"/>
            </a:xfrm>
            <a:custGeom>
              <a:avLst/>
              <a:gdLst>
                <a:gd name="connsiteX0" fmla="*/ 2987009 w 4315791"/>
                <a:gd name="connsiteY0" fmla="*/ 0 h 4312749"/>
                <a:gd name="connsiteX1" fmla="*/ 4136908 w 4315791"/>
                <a:gd name="connsiteY1" fmla="*/ 333995 h 4312749"/>
                <a:gd name="connsiteX2" fmla="*/ 4315791 w 4315791"/>
                <a:gd name="connsiteY2" fmla="*/ 445229 h 4312749"/>
                <a:gd name="connsiteX3" fmla="*/ 4315791 w 4315791"/>
                <a:gd name="connsiteY3" fmla="*/ 1208150 h 4312749"/>
                <a:gd name="connsiteX4" fmla="*/ 4145996 w 4315791"/>
                <a:gd name="connsiteY4" fmla="*/ 1085198 h 4312749"/>
                <a:gd name="connsiteX5" fmla="*/ 3631470 w 4315791"/>
                <a:gd name="connsiteY5" fmla="*/ 767158 h 4312749"/>
                <a:gd name="connsiteX6" fmla="*/ 2987009 w 4315791"/>
                <a:gd name="connsiteY6" fmla="*/ 611504 h 4312749"/>
                <a:gd name="connsiteX7" fmla="*/ 1985110 w 4315791"/>
                <a:gd name="connsiteY7" fmla="*/ 855943 h 4312749"/>
                <a:gd name="connsiteX8" fmla="*/ 1223061 w 4315791"/>
                <a:gd name="connsiteY8" fmla="*/ 1585590 h 4312749"/>
                <a:gd name="connsiteX9" fmla="*/ 1023311 w 4315791"/>
                <a:gd name="connsiteY9" fmla="*/ 1849089 h 4312749"/>
                <a:gd name="connsiteX10" fmla="*/ 652067 w 4315791"/>
                <a:gd name="connsiteY10" fmla="*/ 2610233 h 4312749"/>
                <a:gd name="connsiteX11" fmla="*/ 876921 w 4315791"/>
                <a:gd name="connsiteY11" fmla="*/ 3447930 h 4312749"/>
                <a:gd name="connsiteX12" fmla="*/ 1504428 w 4315791"/>
                <a:gd name="connsiteY12" fmla="*/ 4177169 h 4312749"/>
                <a:gd name="connsiteX13" fmla="*/ 1689053 w 4315791"/>
                <a:gd name="connsiteY13" fmla="*/ 4312749 h 4312749"/>
                <a:gd name="connsiteX14" fmla="*/ 729636 w 4315791"/>
                <a:gd name="connsiteY14" fmla="*/ 4312749 h 4312749"/>
                <a:gd name="connsiteX15" fmla="*/ 638463 w 4315791"/>
                <a:gd name="connsiteY15" fmla="*/ 4216521 h 4312749"/>
                <a:gd name="connsiteX16" fmla="*/ 0 w 4315791"/>
                <a:gd name="connsiteY16" fmla="*/ 2610335 h 4312749"/>
                <a:gd name="connsiteX17" fmla="*/ 683474 w 4315791"/>
                <a:gd name="connsiteY17" fmla="*/ 1242376 h 4312749"/>
                <a:gd name="connsiteX18" fmla="*/ 2987009 w 4315791"/>
                <a:gd name="connsiteY18" fmla="*/ 0 h 4312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315791" h="4312749">
                  <a:moveTo>
                    <a:pt x="2987009" y="0"/>
                  </a:moveTo>
                  <a:cubicBezTo>
                    <a:pt x="3434423" y="0"/>
                    <a:pt x="3798884" y="137413"/>
                    <a:pt x="4136908" y="333995"/>
                  </a:cubicBezTo>
                  <a:lnTo>
                    <a:pt x="4315791" y="445229"/>
                  </a:lnTo>
                  <a:lnTo>
                    <a:pt x="4315791" y="1208150"/>
                  </a:lnTo>
                  <a:lnTo>
                    <a:pt x="4145996" y="1085198"/>
                  </a:lnTo>
                  <a:cubicBezTo>
                    <a:pt x="3968282" y="958859"/>
                    <a:pt x="3800518" y="848961"/>
                    <a:pt x="3631470" y="767158"/>
                  </a:cubicBezTo>
                  <a:cubicBezTo>
                    <a:pt x="3411941" y="660943"/>
                    <a:pt x="3207191" y="611504"/>
                    <a:pt x="2987009" y="611504"/>
                  </a:cubicBezTo>
                  <a:cubicBezTo>
                    <a:pt x="2599030" y="611504"/>
                    <a:pt x="2271258" y="691421"/>
                    <a:pt x="1985110" y="855943"/>
                  </a:cubicBezTo>
                  <a:cubicBezTo>
                    <a:pt x="1715153" y="1011087"/>
                    <a:pt x="1465955" y="1249819"/>
                    <a:pt x="1223061" y="1585590"/>
                  </a:cubicBezTo>
                  <a:cubicBezTo>
                    <a:pt x="1154375" y="1680490"/>
                    <a:pt x="1087756" y="1766217"/>
                    <a:pt x="1023311" y="1849089"/>
                  </a:cubicBezTo>
                  <a:cubicBezTo>
                    <a:pt x="765853" y="2180172"/>
                    <a:pt x="652067" y="2338069"/>
                    <a:pt x="652067" y="2610233"/>
                  </a:cubicBezTo>
                  <a:cubicBezTo>
                    <a:pt x="652067" y="2895038"/>
                    <a:pt x="727707" y="3176887"/>
                    <a:pt x="876921" y="3447930"/>
                  </a:cubicBezTo>
                  <a:cubicBezTo>
                    <a:pt x="1022224" y="3711838"/>
                    <a:pt x="1239145" y="3964023"/>
                    <a:pt x="1504428" y="4177169"/>
                  </a:cubicBezTo>
                  <a:lnTo>
                    <a:pt x="1689053" y="4312749"/>
                  </a:lnTo>
                  <a:lnTo>
                    <a:pt x="729636" y="4312749"/>
                  </a:lnTo>
                  <a:lnTo>
                    <a:pt x="638463" y="4216521"/>
                  </a:lnTo>
                  <a:cubicBezTo>
                    <a:pt x="243716" y="3758034"/>
                    <a:pt x="0" y="3205314"/>
                    <a:pt x="0" y="2610335"/>
                  </a:cubicBezTo>
                  <a:cubicBezTo>
                    <a:pt x="0" y="2015344"/>
                    <a:pt x="351790" y="1700877"/>
                    <a:pt x="683474" y="1242376"/>
                  </a:cubicBezTo>
                  <a:cubicBezTo>
                    <a:pt x="1236211" y="478174"/>
                    <a:pt x="1925445" y="0"/>
                    <a:pt x="298700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42" name="Freeform: Shape 31">
              <a:extLst>
                <a:ext uri="{FF2B5EF4-FFF2-40B4-BE49-F238E27FC236}">
                  <a16:creationId xmlns:a16="http://schemas.microsoft.com/office/drawing/2014/main" id="{B304DE1B-3B03-8414-96A9-02682DB132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5903" y="2463723"/>
              <a:ext cx="4315791" cy="4312749"/>
            </a:xfrm>
            <a:custGeom>
              <a:avLst/>
              <a:gdLst>
                <a:gd name="connsiteX0" fmla="*/ 2987009 w 4315791"/>
                <a:gd name="connsiteY0" fmla="*/ 0 h 4312749"/>
                <a:gd name="connsiteX1" fmla="*/ 4136908 w 4315791"/>
                <a:gd name="connsiteY1" fmla="*/ 333995 h 4312749"/>
                <a:gd name="connsiteX2" fmla="*/ 4315791 w 4315791"/>
                <a:gd name="connsiteY2" fmla="*/ 445229 h 4312749"/>
                <a:gd name="connsiteX3" fmla="*/ 4315791 w 4315791"/>
                <a:gd name="connsiteY3" fmla="*/ 1079495 h 4312749"/>
                <a:gd name="connsiteX4" fmla="*/ 4206793 w 4315791"/>
                <a:gd name="connsiteY4" fmla="*/ 1000737 h 4312749"/>
                <a:gd name="connsiteX5" fmla="*/ 2987119 w 4315791"/>
                <a:gd name="connsiteY5" fmla="*/ 509571 h 4312749"/>
                <a:gd name="connsiteX6" fmla="*/ 1133184 w 4315791"/>
                <a:gd name="connsiteY6" fmla="*/ 1528405 h 4312749"/>
                <a:gd name="connsiteX7" fmla="*/ 935607 w 4315791"/>
                <a:gd name="connsiteY7" fmla="*/ 1789050 h 4312749"/>
                <a:gd name="connsiteX8" fmla="*/ 543498 w 4315791"/>
                <a:gd name="connsiteY8" fmla="*/ 2610233 h 4312749"/>
                <a:gd name="connsiteX9" fmla="*/ 780416 w 4315791"/>
                <a:gd name="connsiteY9" fmla="*/ 3494616 h 4312749"/>
                <a:gd name="connsiteX10" fmla="*/ 1433786 w 4315791"/>
                <a:gd name="connsiteY10" fmla="*/ 4254537 h 4312749"/>
                <a:gd name="connsiteX11" fmla="*/ 1513041 w 4315791"/>
                <a:gd name="connsiteY11" fmla="*/ 4312749 h 4312749"/>
                <a:gd name="connsiteX12" fmla="*/ 729636 w 4315791"/>
                <a:gd name="connsiteY12" fmla="*/ 4312749 h 4312749"/>
                <a:gd name="connsiteX13" fmla="*/ 638463 w 4315791"/>
                <a:gd name="connsiteY13" fmla="*/ 4216521 h 4312749"/>
                <a:gd name="connsiteX14" fmla="*/ 0 w 4315791"/>
                <a:gd name="connsiteY14" fmla="*/ 2610335 h 4312749"/>
                <a:gd name="connsiteX15" fmla="*/ 683474 w 4315791"/>
                <a:gd name="connsiteY15" fmla="*/ 1242376 h 4312749"/>
                <a:gd name="connsiteX16" fmla="*/ 2987009 w 4315791"/>
                <a:gd name="connsiteY16" fmla="*/ 0 h 4312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315791" h="4312749">
                  <a:moveTo>
                    <a:pt x="2987009" y="0"/>
                  </a:moveTo>
                  <a:cubicBezTo>
                    <a:pt x="3434423" y="0"/>
                    <a:pt x="3798884" y="137413"/>
                    <a:pt x="4136908" y="333995"/>
                  </a:cubicBezTo>
                  <a:lnTo>
                    <a:pt x="4315791" y="445229"/>
                  </a:lnTo>
                  <a:lnTo>
                    <a:pt x="4315791" y="1079495"/>
                  </a:lnTo>
                  <a:lnTo>
                    <a:pt x="4206793" y="1000737"/>
                  </a:lnTo>
                  <a:cubicBezTo>
                    <a:pt x="3781561" y="699607"/>
                    <a:pt x="3436718" y="509571"/>
                    <a:pt x="2987119" y="509571"/>
                  </a:cubicBezTo>
                  <a:cubicBezTo>
                    <a:pt x="2204204" y="509571"/>
                    <a:pt x="1649730" y="814251"/>
                    <a:pt x="1133184" y="1528405"/>
                  </a:cubicBezTo>
                  <a:cubicBezTo>
                    <a:pt x="1065585" y="1621878"/>
                    <a:pt x="999510" y="1706892"/>
                    <a:pt x="935607" y="1789050"/>
                  </a:cubicBezTo>
                  <a:cubicBezTo>
                    <a:pt x="670760" y="2129716"/>
                    <a:pt x="543498" y="2306877"/>
                    <a:pt x="543498" y="2610233"/>
                  </a:cubicBezTo>
                  <a:cubicBezTo>
                    <a:pt x="543498" y="2911449"/>
                    <a:pt x="623267" y="3208997"/>
                    <a:pt x="780416" y="3494616"/>
                  </a:cubicBezTo>
                  <a:cubicBezTo>
                    <a:pt x="934194" y="3774018"/>
                    <a:pt x="1154050" y="4029772"/>
                    <a:pt x="1433786" y="4254537"/>
                  </a:cubicBezTo>
                  <a:lnTo>
                    <a:pt x="1513041" y="4312749"/>
                  </a:lnTo>
                  <a:lnTo>
                    <a:pt x="729636" y="4312749"/>
                  </a:lnTo>
                  <a:lnTo>
                    <a:pt x="638463" y="4216521"/>
                  </a:lnTo>
                  <a:cubicBezTo>
                    <a:pt x="243716" y="3758034"/>
                    <a:pt x="0" y="3205314"/>
                    <a:pt x="0" y="2610335"/>
                  </a:cubicBezTo>
                  <a:cubicBezTo>
                    <a:pt x="0" y="2015344"/>
                    <a:pt x="351790" y="1700877"/>
                    <a:pt x="683474" y="1242376"/>
                  </a:cubicBezTo>
                  <a:cubicBezTo>
                    <a:pt x="1236211" y="478174"/>
                    <a:pt x="1925445" y="0"/>
                    <a:pt x="298700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3" name="Freeform: Shape 32">
              <a:extLst>
                <a:ext uri="{FF2B5EF4-FFF2-40B4-BE49-F238E27FC236}">
                  <a16:creationId xmlns:a16="http://schemas.microsoft.com/office/drawing/2014/main" id="{749B2699-A338-68D6-9A45-6381901B16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7037" y="2411531"/>
              <a:ext cx="4314657" cy="4364939"/>
            </a:xfrm>
            <a:custGeom>
              <a:avLst/>
              <a:gdLst>
                <a:gd name="connsiteX0" fmla="*/ 3028307 w 4314657"/>
                <a:gd name="connsiteY0" fmla="*/ 21 h 4364939"/>
                <a:gd name="connsiteX1" fmla="*/ 3066670 w 4314657"/>
                <a:gd name="connsiteY1" fmla="*/ 836 h 4364939"/>
                <a:gd name="connsiteX2" fmla="*/ 3220125 w 4314657"/>
                <a:gd name="connsiteY2" fmla="*/ 9909 h 4364939"/>
                <a:gd name="connsiteX3" fmla="*/ 3816113 w 4314657"/>
                <a:gd name="connsiteY3" fmla="*/ 150272 h 4364939"/>
                <a:gd name="connsiteX4" fmla="*/ 4089981 w 4314657"/>
                <a:gd name="connsiteY4" fmla="*/ 272287 h 4364939"/>
                <a:gd name="connsiteX5" fmla="*/ 4314657 w 4314657"/>
                <a:gd name="connsiteY5" fmla="*/ 398926 h 4364939"/>
                <a:gd name="connsiteX6" fmla="*/ 4314657 w 4314657"/>
                <a:gd name="connsiteY6" fmla="*/ 911199 h 4364939"/>
                <a:gd name="connsiteX7" fmla="*/ 4310597 w 4314657"/>
                <a:gd name="connsiteY7" fmla="*/ 908154 h 4364939"/>
                <a:gd name="connsiteX8" fmla="*/ 4203223 w 4314657"/>
                <a:gd name="connsiteY8" fmla="*/ 829562 h 4364939"/>
                <a:gd name="connsiteX9" fmla="*/ 4095850 w 4314657"/>
                <a:gd name="connsiteY9" fmla="*/ 753520 h 4364939"/>
                <a:gd name="connsiteX10" fmla="*/ 3652987 w 4314657"/>
                <a:gd name="connsiteY10" fmla="*/ 494811 h 4364939"/>
                <a:gd name="connsiteX11" fmla="*/ 3173610 w 4314657"/>
                <a:gd name="connsiteY11" fmla="*/ 347209 h 4364939"/>
                <a:gd name="connsiteX12" fmla="*/ 3047760 w 4314657"/>
                <a:gd name="connsiteY12" fmla="*/ 332632 h 4364939"/>
                <a:gd name="connsiteX13" fmla="*/ 3016027 w 4314657"/>
                <a:gd name="connsiteY13" fmla="*/ 330186 h 4364939"/>
                <a:gd name="connsiteX14" fmla="*/ 2984184 w 4314657"/>
                <a:gd name="connsiteY14" fmla="*/ 328658 h 4364939"/>
                <a:gd name="connsiteX15" fmla="*/ 2952233 w 4314657"/>
                <a:gd name="connsiteY15" fmla="*/ 327332 h 4364939"/>
                <a:gd name="connsiteX16" fmla="*/ 2919085 w 4314657"/>
                <a:gd name="connsiteY16" fmla="*/ 327026 h 4364939"/>
                <a:gd name="connsiteX17" fmla="*/ 2852901 w 4314657"/>
                <a:gd name="connsiteY17" fmla="*/ 326720 h 4364939"/>
                <a:gd name="connsiteX18" fmla="*/ 2786826 w 4314657"/>
                <a:gd name="connsiteY18" fmla="*/ 328148 h 4364939"/>
                <a:gd name="connsiteX19" fmla="*/ 2720965 w 4314657"/>
                <a:gd name="connsiteY19" fmla="*/ 331409 h 4364939"/>
                <a:gd name="connsiteX20" fmla="*/ 2655325 w 4314657"/>
                <a:gd name="connsiteY20" fmla="*/ 336098 h 4364939"/>
                <a:gd name="connsiteX21" fmla="*/ 2524803 w 4314657"/>
                <a:gd name="connsiteY21" fmla="*/ 350573 h 4364939"/>
                <a:gd name="connsiteX22" fmla="*/ 2460139 w 4314657"/>
                <a:gd name="connsiteY22" fmla="*/ 360664 h 4364939"/>
                <a:gd name="connsiteX23" fmla="*/ 2396019 w 4314657"/>
                <a:gd name="connsiteY23" fmla="*/ 372693 h 4364939"/>
                <a:gd name="connsiteX24" fmla="*/ 2145843 w 4314657"/>
                <a:gd name="connsiteY24" fmla="*/ 440989 h 4364939"/>
                <a:gd name="connsiteX25" fmla="*/ 1698635 w 4314657"/>
                <a:gd name="connsiteY25" fmla="*/ 682676 h 4364939"/>
                <a:gd name="connsiteX26" fmla="*/ 1498450 w 4314657"/>
                <a:gd name="connsiteY26" fmla="*/ 835474 h 4364939"/>
                <a:gd name="connsiteX27" fmla="*/ 1307285 w 4314657"/>
                <a:gd name="connsiteY27" fmla="*/ 1001220 h 4364939"/>
                <a:gd name="connsiteX28" fmla="*/ 947780 w 4314657"/>
                <a:gd name="connsiteY28" fmla="*/ 1369612 h 4364939"/>
                <a:gd name="connsiteX29" fmla="*/ 905939 w 4314657"/>
                <a:gd name="connsiteY29" fmla="*/ 1419458 h 4364939"/>
                <a:gd name="connsiteX30" fmla="*/ 863228 w 4314657"/>
                <a:gd name="connsiteY30" fmla="*/ 1471545 h 4364939"/>
                <a:gd name="connsiteX31" fmla="*/ 774330 w 4314657"/>
                <a:gd name="connsiteY31" fmla="*/ 1577659 h 4364939"/>
                <a:gd name="connsiteX32" fmla="*/ 595554 w 4314657"/>
                <a:gd name="connsiteY32" fmla="*/ 1780916 h 4364939"/>
                <a:gd name="connsiteX33" fmla="*/ 430365 w 4314657"/>
                <a:gd name="connsiteY33" fmla="*/ 1982644 h 4364939"/>
                <a:gd name="connsiteX34" fmla="*/ 358855 w 4314657"/>
                <a:gd name="connsiteY34" fmla="*/ 2087025 h 4364939"/>
                <a:gd name="connsiteX35" fmla="*/ 296583 w 4314657"/>
                <a:gd name="connsiteY35" fmla="*/ 2194872 h 4364939"/>
                <a:gd name="connsiteX36" fmla="*/ 207358 w 4314657"/>
                <a:gd name="connsiteY36" fmla="*/ 2423918 h 4364939"/>
                <a:gd name="connsiteX37" fmla="*/ 177146 w 4314657"/>
                <a:gd name="connsiteY37" fmla="*/ 2668765 h 4364939"/>
                <a:gd name="connsiteX38" fmla="*/ 248763 w 4314657"/>
                <a:gd name="connsiteY38" fmla="*/ 3168854 h 4364939"/>
                <a:gd name="connsiteX39" fmla="*/ 445688 w 4314657"/>
                <a:gd name="connsiteY39" fmla="*/ 3637956 h 4364939"/>
                <a:gd name="connsiteX40" fmla="*/ 735859 w 4314657"/>
                <a:gd name="connsiteY40" fmla="*/ 4062310 h 4364939"/>
                <a:gd name="connsiteX41" fmla="*/ 910884 w 4314657"/>
                <a:gd name="connsiteY41" fmla="*/ 4254366 h 4364939"/>
                <a:gd name="connsiteX42" fmla="*/ 1030507 w 4314657"/>
                <a:gd name="connsiteY42" fmla="*/ 4364939 h 4364939"/>
                <a:gd name="connsiteX43" fmla="*/ 676755 w 4314657"/>
                <a:gd name="connsiteY43" fmla="*/ 4364939 h 4364939"/>
                <a:gd name="connsiteX44" fmla="*/ 538105 w 4314657"/>
                <a:gd name="connsiteY44" fmla="*/ 4202315 h 4364939"/>
                <a:gd name="connsiteX45" fmla="*/ 241592 w 4314657"/>
                <a:gd name="connsiteY45" fmla="*/ 3731226 h 4364939"/>
                <a:gd name="connsiteX46" fmla="*/ 60317 w 4314657"/>
                <a:gd name="connsiteY46" fmla="*/ 3211362 h 4364939"/>
                <a:gd name="connsiteX47" fmla="*/ 0 w 4314657"/>
                <a:gd name="connsiteY47" fmla="*/ 2668765 h 4364939"/>
                <a:gd name="connsiteX48" fmla="*/ 21736 w 4314657"/>
                <a:gd name="connsiteY48" fmla="*/ 2390280 h 4364939"/>
                <a:gd name="connsiteX49" fmla="*/ 27605 w 4314657"/>
                <a:gd name="connsiteY49" fmla="*/ 2355521 h 4364939"/>
                <a:gd name="connsiteX50" fmla="*/ 34669 w 4314657"/>
                <a:gd name="connsiteY50" fmla="*/ 2320862 h 4364939"/>
                <a:gd name="connsiteX51" fmla="*/ 50753 w 4314657"/>
                <a:gd name="connsiteY51" fmla="*/ 2251750 h 4364939"/>
                <a:gd name="connsiteX52" fmla="*/ 93899 w 4314657"/>
                <a:gd name="connsiteY52" fmla="*/ 2116179 h 4364939"/>
                <a:gd name="connsiteX53" fmla="*/ 150194 w 4314657"/>
                <a:gd name="connsiteY53" fmla="*/ 1985498 h 4364939"/>
                <a:gd name="connsiteX54" fmla="*/ 216486 w 4314657"/>
                <a:gd name="connsiteY54" fmla="*/ 1860628 h 4364939"/>
                <a:gd name="connsiteX55" fmla="*/ 363527 w 4314657"/>
                <a:gd name="connsiteY55" fmla="*/ 1625058 h 4364939"/>
                <a:gd name="connsiteX56" fmla="*/ 514155 w 4314657"/>
                <a:gd name="connsiteY56" fmla="*/ 1402231 h 4364939"/>
                <a:gd name="connsiteX57" fmla="*/ 586861 w 4314657"/>
                <a:gd name="connsiteY57" fmla="*/ 1293160 h 4364939"/>
                <a:gd name="connsiteX58" fmla="*/ 623702 w 4314657"/>
                <a:gd name="connsiteY58" fmla="*/ 1236892 h 4364939"/>
                <a:gd name="connsiteX59" fmla="*/ 662283 w 4314657"/>
                <a:gd name="connsiteY59" fmla="*/ 1178892 h 4364939"/>
                <a:gd name="connsiteX60" fmla="*/ 827364 w 4314657"/>
                <a:gd name="connsiteY60" fmla="*/ 951170 h 4364939"/>
                <a:gd name="connsiteX61" fmla="*/ 1016355 w 4314657"/>
                <a:gd name="connsiteY61" fmla="*/ 736089 h 4364939"/>
                <a:gd name="connsiteX62" fmla="*/ 1482474 w 4314657"/>
                <a:gd name="connsiteY62" fmla="*/ 378707 h 4364939"/>
                <a:gd name="connsiteX63" fmla="*/ 2035644 w 4314657"/>
                <a:gd name="connsiteY63" fmla="*/ 149151 h 4364939"/>
                <a:gd name="connsiteX64" fmla="*/ 2324619 w 4314657"/>
                <a:gd name="connsiteY64" fmla="*/ 72802 h 4364939"/>
                <a:gd name="connsiteX65" fmla="*/ 2618809 w 4314657"/>
                <a:gd name="connsiteY65" fmla="*/ 24078 h 4364939"/>
                <a:gd name="connsiteX66" fmla="*/ 2914849 w 4314657"/>
                <a:gd name="connsiteY66" fmla="*/ 1957 h 4364939"/>
                <a:gd name="connsiteX67" fmla="*/ 2951907 w 4314657"/>
                <a:gd name="connsiteY67" fmla="*/ 633 h 4364939"/>
                <a:gd name="connsiteX68" fmla="*/ 2990052 w 4314657"/>
                <a:gd name="connsiteY68" fmla="*/ 224 h 4364939"/>
                <a:gd name="connsiteX69" fmla="*/ 3028307 w 4314657"/>
                <a:gd name="connsiteY69" fmla="*/ 21 h 4364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314657" h="4364939">
                  <a:moveTo>
                    <a:pt x="3028307" y="21"/>
                  </a:moveTo>
                  <a:lnTo>
                    <a:pt x="3066670" y="836"/>
                  </a:lnTo>
                  <a:cubicBezTo>
                    <a:pt x="3117749" y="1856"/>
                    <a:pt x="3168937" y="5320"/>
                    <a:pt x="3220125" y="9909"/>
                  </a:cubicBezTo>
                  <a:cubicBezTo>
                    <a:pt x="3424763" y="29073"/>
                    <a:pt x="3627448" y="77898"/>
                    <a:pt x="3816113" y="150272"/>
                  </a:cubicBezTo>
                  <a:cubicBezTo>
                    <a:pt x="3910880" y="185950"/>
                    <a:pt x="4001951" y="227538"/>
                    <a:pt x="4089981" y="272287"/>
                  </a:cubicBezTo>
                  <a:lnTo>
                    <a:pt x="4314657" y="398926"/>
                  </a:lnTo>
                  <a:lnTo>
                    <a:pt x="4314657" y="911199"/>
                  </a:lnTo>
                  <a:lnTo>
                    <a:pt x="4310597" y="908154"/>
                  </a:lnTo>
                  <a:cubicBezTo>
                    <a:pt x="4274842" y="881549"/>
                    <a:pt x="4239087" y="855352"/>
                    <a:pt x="4203223" y="829562"/>
                  </a:cubicBezTo>
                  <a:cubicBezTo>
                    <a:pt x="4167576" y="803773"/>
                    <a:pt x="4131821" y="778086"/>
                    <a:pt x="4095850" y="753520"/>
                  </a:cubicBezTo>
                  <a:cubicBezTo>
                    <a:pt x="3951852" y="654949"/>
                    <a:pt x="3806115" y="565043"/>
                    <a:pt x="3652987" y="494811"/>
                  </a:cubicBezTo>
                  <a:cubicBezTo>
                    <a:pt x="3500404" y="423761"/>
                    <a:pt x="3340213" y="373101"/>
                    <a:pt x="3173610" y="347209"/>
                  </a:cubicBezTo>
                  <a:cubicBezTo>
                    <a:pt x="3131987" y="341093"/>
                    <a:pt x="3090036" y="335792"/>
                    <a:pt x="3047760" y="332632"/>
                  </a:cubicBezTo>
                  <a:lnTo>
                    <a:pt x="3016027" y="330186"/>
                  </a:lnTo>
                  <a:cubicBezTo>
                    <a:pt x="3005485" y="329472"/>
                    <a:pt x="2994834" y="329168"/>
                    <a:pt x="2984184" y="328658"/>
                  </a:cubicBezTo>
                  <a:cubicBezTo>
                    <a:pt x="2973533" y="328249"/>
                    <a:pt x="2962992" y="327638"/>
                    <a:pt x="2952233" y="327332"/>
                  </a:cubicBezTo>
                  <a:lnTo>
                    <a:pt x="2919085" y="327026"/>
                  </a:lnTo>
                  <a:cubicBezTo>
                    <a:pt x="2897025" y="326925"/>
                    <a:pt x="2874854" y="326212"/>
                    <a:pt x="2852901" y="326720"/>
                  </a:cubicBezTo>
                  <a:lnTo>
                    <a:pt x="2786826" y="328148"/>
                  </a:lnTo>
                  <a:cubicBezTo>
                    <a:pt x="2764763" y="328759"/>
                    <a:pt x="2742919" y="330391"/>
                    <a:pt x="2720965" y="331409"/>
                  </a:cubicBezTo>
                  <a:cubicBezTo>
                    <a:pt x="2699013" y="332326"/>
                    <a:pt x="2677170" y="334162"/>
                    <a:pt x="2655325" y="336098"/>
                  </a:cubicBezTo>
                  <a:cubicBezTo>
                    <a:pt x="2611528" y="339463"/>
                    <a:pt x="2568165" y="345170"/>
                    <a:pt x="2524803" y="350573"/>
                  </a:cubicBezTo>
                  <a:lnTo>
                    <a:pt x="2460139" y="360664"/>
                  </a:lnTo>
                  <a:cubicBezTo>
                    <a:pt x="2438622" y="364130"/>
                    <a:pt x="2417430" y="368717"/>
                    <a:pt x="2396019" y="372693"/>
                  </a:cubicBezTo>
                  <a:cubicBezTo>
                    <a:pt x="2310709" y="389513"/>
                    <a:pt x="2226809" y="411836"/>
                    <a:pt x="2145843" y="440989"/>
                  </a:cubicBezTo>
                  <a:cubicBezTo>
                    <a:pt x="1983479" y="499295"/>
                    <a:pt x="1835678" y="585838"/>
                    <a:pt x="1698635" y="682676"/>
                  </a:cubicBezTo>
                  <a:cubicBezTo>
                    <a:pt x="1629841" y="730992"/>
                    <a:pt x="1563549" y="782367"/>
                    <a:pt x="1498450" y="835474"/>
                  </a:cubicBezTo>
                  <a:cubicBezTo>
                    <a:pt x="1433352" y="888583"/>
                    <a:pt x="1369775" y="943932"/>
                    <a:pt x="1307285" y="1001220"/>
                  </a:cubicBezTo>
                  <a:cubicBezTo>
                    <a:pt x="1182958" y="1116304"/>
                    <a:pt x="1060588" y="1237708"/>
                    <a:pt x="947780" y="1369612"/>
                  </a:cubicBezTo>
                  <a:cubicBezTo>
                    <a:pt x="933325" y="1385818"/>
                    <a:pt x="919958" y="1402841"/>
                    <a:pt x="905939" y="1419458"/>
                  </a:cubicBezTo>
                  <a:lnTo>
                    <a:pt x="863228" y="1471545"/>
                  </a:lnTo>
                  <a:cubicBezTo>
                    <a:pt x="833776" y="1507529"/>
                    <a:pt x="804215" y="1543001"/>
                    <a:pt x="774330" y="1577659"/>
                  </a:cubicBezTo>
                  <a:cubicBezTo>
                    <a:pt x="714665" y="1647178"/>
                    <a:pt x="653806" y="1714046"/>
                    <a:pt x="595554" y="1780916"/>
                  </a:cubicBezTo>
                  <a:cubicBezTo>
                    <a:pt x="537303" y="1847683"/>
                    <a:pt x="481009" y="1914144"/>
                    <a:pt x="430365" y="1982644"/>
                  </a:cubicBezTo>
                  <a:cubicBezTo>
                    <a:pt x="405369" y="2016995"/>
                    <a:pt x="381351" y="2051756"/>
                    <a:pt x="358855" y="2087025"/>
                  </a:cubicBezTo>
                  <a:cubicBezTo>
                    <a:pt x="336685" y="2122396"/>
                    <a:pt x="315601" y="2158277"/>
                    <a:pt x="296583" y="2194872"/>
                  </a:cubicBezTo>
                  <a:cubicBezTo>
                    <a:pt x="258980" y="2268161"/>
                    <a:pt x="227572" y="2344307"/>
                    <a:pt x="207358" y="2423918"/>
                  </a:cubicBezTo>
                  <a:cubicBezTo>
                    <a:pt x="186817" y="2503426"/>
                    <a:pt x="178124" y="2585790"/>
                    <a:pt x="177146" y="2668765"/>
                  </a:cubicBezTo>
                  <a:cubicBezTo>
                    <a:pt x="177037" y="2837670"/>
                    <a:pt x="201490" y="3006472"/>
                    <a:pt x="248763" y="3168854"/>
                  </a:cubicBezTo>
                  <a:cubicBezTo>
                    <a:pt x="295931" y="3331644"/>
                    <a:pt x="363962" y="3488316"/>
                    <a:pt x="445688" y="3637956"/>
                  </a:cubicBezTo>
                  <a:cubicBezTo>
                    <a:pt x="527413" y="3787697"/>
                    <a:pt x="625115" y="3929794"/>
                    <a:pt x="735859" y="4062310"/>
                  </a:cubicBezTo>
                  <a:cubicBezTo>
                    <a:pt x="791121" y="4128668"/>
                    <a:pt x="849589" y="4192733"/>
                    <a:pt x="910884" y="4254366"/>
                  </a:cubicBezTo>
                  <a:lnTo>
                    <a:pt x="1030507" y="4364939"/>
                  </a:lnTo>
                  <a:lnTo>
                    <a:pt x="676755" y="4364939"/>
                  </a:lnTo>
                  <a:lnTo>
                    <a:pt x="538105" y="4202315"/>
                  </a:lnTo>
                  <a:cubicBezTo>
                    <a:pt x="423518" y="4054791"/>
                    <a:pt x="323372" y="3897379"/>
                    <a:pt x="241592" y="3731226"/>
                  </a:cubicBezTo>
                  <a:cubicBezTo>
                    <a:pt x="160193" y="3565073"/>
                    <a:pt x="99768" y="3389950"/>
                    <a:pt x="60317" y="3211362"/>
                  </a:cubicBezTo>
                  <a:cubicBezTo>
                    <a:pt x="20759" y="3032669"/>
                    <a:pt x="435" y="2850716"/>
                    <a:pt x="0" y="2668765"/>
                  </a:cubicBezTo>
                  <a:cubicBezTo>
                    <a:pt x="0" y="2576309"/>
                    <a:pt x="6413" y="2483039"/>
                    <a:pt x="21736" y="2390280"/>
                  </a:cubicBezTo>
                  <a:lnTo>
                    <a:pt x="27605" y="2355521"/>
                  </a:lnTo>
                  <a:lnTo>
                    <a:pt x="34669" y="2320862"/>
                  </a:lnTo>
                  <a:cubicBezTo>
                    <a:pt x="39343" y="2297723"/>
                    <a:pt x="45102" y="2274686"/>
                    <a:pt x="50753" y="2251750"/>
                  </a:cubicBezTo>
                  <a:cubicBezTo>
                    <a:pt x="62708" y="2205881"/>
                    <a:pt x="77379" y="2160723"/>
                    <a:pt x="93899" y="2116179"/>
                  </a:cubicBezTo>
                  <a:cubicBezTo>
                    <a:pt x="110744" y="2071734"/>
                    <a:pt x="129762" y="2028209"/>
                    <a:pt x="150194" y="1985498"/>
                  </a:cubicBezTo>
                  <a:cubicBezTo>
                    <a:pt x="170734" y="1942890"/>
                    <a:pt x="193229" y="1901402"/>
                    <a:pt x="216486" y="1860628"/>
                  </a:cubicBezTo>
                  <a:cubicBezTo>
                    <a:pt x="263109" y="1779183"/>
                    <a:pt x="312993" y="1701000"/>
                    <a:pt x="363527" y="1625058"/>
                  </a:cubicBezTo>
                  <a:lnTo>
                    <a:pt x="514155" y="1402231"/>
                  </a:lnTo>
                  <a:cubicBezTo>
                    <a:pt x="538825" y="1365636"/>
                    <a:pt x="563277" y="1329551"/>
                    <a:pt x="586861" y="1293160"/>
                  </a:cubicBezTo>
                  <a:lnTo>
                    <a:pt x="623702" y="1236892"/>
                  </a:lnTo>
                  <a:cubicBezTo>
                    <a:pt x="636526" y="1217525"/>
                    <a:pt x="649025" y="1198055"/>
                    <a:pt x="662283" y="1178892"/>
                  </a:cubicBezTo>
                  <a:cubicBezTo>
                    <a:pt x="713905" y="1101523"/>
                    <a:pt x="769222" y="1025786"/>
                    <a:pt x="827364" y="951170"/>
                  </a:cubicBezTo>
                  <a:cubicBezTo>
                    <a:pt x="885834" y="876861"/>
                    <a:pt x="947997" y="804283"/>
                    <a:pt x="1016355" y="736089"/>
                  </a:cubicBezTo>
                  <a:cubicBezTo>
                    <a:pt x="1152311" y="599497"/>
                    <a:pt x="1308047" y="476054"/>
                    <a:pt x="1482474" y="378707"/>
                  </a:cubicBezTo>
                  <a:cubicBezTo>
                    <a:pt x="1656793" y="281156"/>
                    <a:pt x="1845132" y="207966"/>
                    <a:pt x="2035644" y="149151"/>
                  </a:cubicBezTo>
                  <a:cubicBezTo>
                    <a:pt x="2131063" y="119997"/>
                    <a:pt x="2227460" y="94412"/>
                    <a:pt x="2324619" y="72802"/>
                  </a:cubicBezTo>
                  <a:cubicBezTo>
                    <a:pt x="2421885" y="51396"/>
                    <a:pt x="2520239" y="35291"/>
                    <a:pt x="2618809" y="24078"/>
                  </a:cubicBezTo>
                  <a:cubicBezTo>
                    <a:pt x="2717272" y="12252"/>
                    <a:pt x="2816168" y="4914"/>
                    <a:pt x="2914849" y="1957"/>
                  </a:cubicBezTo>
                  <a:lnTo>
                    <a:pt x="2951907" y="633"/>
                  </a:lnTo>
                  <a:lnTo>
                    <a:pt x="2990052" y="224"/>
                  </a:lnTo>
                  <a:cubicBezTo>
                    <a:pt x="3002768" y="224"/>
                    <a:pt x="3015592" y="-81"/>
                    <a:pt x="3028307" y="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4" name="Freeform: Shape 33">
              <a:extLst>
                <a:ext uri="{FF2B5EF4-FFF2-40B4-BE49-F238E27FC236}">
                  <a16:creationId xmlns:a16="http://schemas.microsoft.com/office/drawing/2014/main" id="{D2395534-EBA1-D18C-F52C-FADA9214B3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55526" y="2145638"/>
              <a:ext cx="4336168" cy="4630833"/>
            </a:xfrm>
            <a:custGeom>
              <a:avLst/>
              <a:gdLst>
                <a:gd name="connsiteX0" fmla="*/ 3053738 w 4336168"/>
                <a:gd name="connsiteY0" fmla="*/ 111 h 4630833"/>
                <a:gd name="connsiteX1" fmla="*/ 3093948 w 4336168"/>
                <a:gd name="connsiteY1" fmla="*/ 316 h 4630833"/>
                <a:gd name="connsiteX2" fmla="*/ 3134268 w 4336168"/>
                <a:gd name="connsiteY2" fmla="*/ 1743 h 4630833"/>
                <a:gd name="connsiteX3" fmla="*/ 3295438 w 4336168"/>
                <a:gd name="connsiteY3" fmla="*/ 13058 h 4630833"/>
                <a:gd name="connsiteX4" fmla="*/ 3918813 w 4336168"/>
                <a:gd name="connsiteY4" fmla="*/ 169935 h 4630833"/>
                <a:gd name="connsiteX5" fmla="*/ 4203331 w 4336168"/>
                <a:gd name="connsiteY5" fmla="*/ 305405 h 4630833"/>
                <a:gd name="connsiteX6" fmla="*/ 4336168 w 4336168"/>
                <a:gd name="connsiteY6" fmla="*/ 386579 h 4630833"/>
                <a:gd name="connsiteX7" fmla="*/ 4336168 w 4336168"/>
                <a:gd name="connsiteY7" fmla="*/ 772673 h 4630833"/>
                <a:gd name="connsiteX8" fmla="*/ 4270820 w 4336168"/>
                <a:gd name="connsiteY8" fmla="*/ 728127 h 4630833"/>
                <a:gd name="connsiteX9" fmla="*/ 4030208 w 4336168"/>
                <a:gd name="connsiteY9" fmla="*/ 587253 h 4630833"/>
                <a:gd name="connsiteX10" fmla="*/ 3781010 w 4336168"/>
                <a:gd name="connsiteY10" fmla="*/ 471455 h 4630833"/>
                <a:gd name="connsiteX11" fmla="*/ 3254466 w 4336168"/>
                <a:gd name="connsiteY11" fmla="*/ 338024 h 4630833"/>
                <a:gd name="connsiteX12" fmla="*/ 3117966 w 4336168"/>
                <a:gd name="connsiteY12" fmla="*/ 326812 h 4630833"/>
                <a:gd name="connsiteX13" fmla="*/ 3083625 w 4336168"/>
                <a:gd name="connsiteY13" fmla="*/ 325179 h 4630833"/>
                <a:gd name="connsiteX14" fmla="*/ 3049173 w 4336168"/>
                <a:gd name="connsiteY14" fmla="*/ 324366 h 4630833"/>
                <a:gd name="connsiteX15" fmla="*/ 2978858 w 4336168"/>
                <a:gd name="connsiteY15" fmla="*/ 323855 h 4630833"/>
                <a:gd name="connsiteX16" fmla="*/ 2695862 w 4336168"/>
                <a:gd name="connsiteY16" fmla="*/ 335373 h 4630833"/>
                <a:gd name="connsiteX17" fmla="*/ 2417972 w 4336168"/>
                <a:gd name="connsiteY17" fmla="*/ 372070 h 4630833"/>
                <a:gd name="connsiteX18" fmla="*/ 2148451 w 4336168"/>
                <a:gd name="connsiteY18" fmla="*/ 437613 h 4630833"/>
                <a:gd name="connsiteX19" fmla="*/ 1889690 w 4336168"/>
                <a:gd name="connsiteY19" fmla="*/ 532515 h 4630833"/>
                <a:gd name="connsiteX20" fmla="*/ 1644512 w 4336168"/>
                <a:gd name="connsiteY20" fmla="*/ 658098 h 4630833"/>
                <a:gd name="connsiteX21" fmla="*/ 1200999 w 4336168"/>
                <a:gd name="connsiteY21" fmla="*/ 992137 h 4630833"/>
                <a:gd name="connsiteX22" fmla="*/ 1003531 w 4336168"/>
                <a:gd name="connsiteY22" fmla="*/ 1192234 h 4630833"/>
                <a:gd name="connsiteX23" fmla="*/ 910394 w 4336168"/>
                <a:gd name="connsiteY23" fmla="*/ 1298347 h 4630833"/>
                <a:gd name="connsiteX24" fmla="*/ 821278 w 4336168"/>
                <a:gd name="connsiteY24" fmla="*/ 1408233 h 4630833"/>
                <a:gd name="connsiteX25" fmla="*/ 732162 w 4336168"/>
                <a:gd name="connsiteY25" fmla="*/ 1521993 h 4630833"/>
                <a:gd name="connsiteX26" fmla="*/ 640548 w 4336168"/>
                <a:gd name="connsiteY26" fmla="*/ 1634323 h 4630833"/>
                <a:gd name="connsiteX27" fmla="*/ 457317 w 4336168"/>
                <a:gd name="connsiteY27" fmla="*/ 1855930 h 4630833"/>
                <a:gd name="connsiteX28" fmla="*/ 369288 w 4336168"/>
                <a:gd name="connsiteY28" fmla="*/ 1967955 h 4630833"/>
                <a:gd name="connsiteX29" fmla="*/ 287128 w 4336168"/>
                <a:gd name="connsiteY29" fmla="*/ 2083243 h 4630833"/>
                <a:gd name="connsiteX30" fmla="*/ 212683 w 4336168"/>
                <a:gd name="connsiteY30" fmla="*/ 2202607 h 4630833"/>
                <a:gd name="connsiteX31" fmla="*/ 179101 w 4336168"/>
                <a:gd name="connsiteY31" fmla="*/ 2264177 h 4630833"/>
                <a:gd name="connsiteX32" fmla="*/ 148890 w 4336168"/>
                <a:gd name="connsiteY32" fmla="*/ 2327172 h 4630833"/>
                <a:gd name="connsiteX33" fmla="*/ 61295 w 4336168"/>
                <a:gd name="connsiteY33" fmla="*/ 2590672 h 4630833"/>
                <a:gd name="connsiteX34" fmla="*/ 32604 w 4336168"/>
                <a:gd name="connsiteY34" fmla="*/ 2866202 h 4630833"/>
                <a:gd name="connsiteX35" fmla="*/ 100853 w 4336168"/>
                <a:gd name="connsiteY35" fmla="*/ 3418074 h 4630833"/>
                <a:gd name="connsiteX36" fmla="*/ 184971 w 4336168"/>
                <a:gd name="connsiteY36" fmla="*/ 3684428 h 4630833"/>
                <a:gd name="connsiteX37" fmla="*/ 210836 w 4336168"/>
                <a:gd name="connsiteY37" fmla="*/ 3749462 h 4630833"/>
                <a:gd name="connsiteX38" fmla="*/ 238440 w 4336168"/>
                <a:gd name="connsiteY38" fmla="*/ 3813783 h 4630833"/>
                <a:gd name="connsiteX39" fmla="*/ 252894 w 4336168"/>
                <a:gd name="connsiteY39" fmla="*/ 3845688 h 4630833"/>
                <a:gd name="connsiteX40" fmla="*/ 268109 w 4336168"/>
                <a:gd name="connsiteY40" fmla="*/ 3877287 h 4630833"/>
                <a:gd name="connsiteX41" fmla="*/ 299409 w 4336168"/>
                <a:gd name="connsiteY41" fmla="*/ 3939978 h 4630833"/>
                <a:gd name="connsiteX42" fmla="*/ 440689 w 4336168"/>
                <a:gd name="connsiteY42" fmla="*/ 4182378 h 4630833"/>
                <a:gd name="connsiteX43" fmla="*/ 606640 w 4336168"/>
                <a:gd name="connsiteY43" fmla="*/ 4409488 h 4630833"/>
                <a:gd name="connsiteX44" fmla="*/ 792425 w 4336168"/>
                <a:gd name="connsiteY44" fmla="*/ 4621205 h 4630833"/>
                <a:gd name="connsiteX45" fmla="*/ 802442 w 4336168"/>
                <a:gd name="connsiteY45" fmla="*/ 4630833 h 4630833"/>
                <a:gd name="connsiteX46" fmla="*/ 592561 w 4336168"/>
                <a:gd name="connsiteY46" fmla="*/ 4630833 h 4630833"/>
                <a:gd name="connsiteX47" fmla="*/ 489377 w 4336168"/>
                <a:gd name="connsiteY47" fmla="*/ 4483185 h 4630833"/>
                <a:gd name="connsiteX48" fmla="*/ 344944 w 4336168"/>
                <a:gd name="connsiteY48" fmla="*/ 4231611 h 4630833"/>
                <a:gd name="connsiteX49" fmla="*/ 224311 w 4336168"/>
                <a:gd name="connsiteY49" fmla="*/ 3970456 h 4630833"/>
                <a:gd name="connsiteX50" fmla="*/ 0 w 4336168"/>
                <a:gd name="connsiteY50" fmla="*/ 2866202 h 4630833"/>
                <a:gd name="connsiteX51" fmla="*/ 25105 w 4336168"/>
                <a:gd name="connsiteY51" fmla="*/ 2584351 h 4630833"/>
                <a:gd name="connsiteX52" fmla="*/ 105200 w 4336168"/>
                <a:gd name="connsiteY52" fmla="*/ 2310863 h 4630833"/>
                <a:gd name="connsiteX53" fmla="*/ 232245 w 4336168"/>
                <a:gd name="connsiteY53" fmla="*/ 2053172 h 4630833"/>
                <a:gd name="connsiteX54" fmla="*/ 307667 w 4336168"/>
                <a:gd name="connsiteY54" fmla="*/ 1930341 h 4630833"/>
                <a:gd name="connsiteX55" fmla="*/ 386893 w 4336168"/>
                <a:gd name="connsiteY55" fmla="*/ 1810161 h 4630833"/>
                <a:gd name="connsiteX56" fmla="*/ 548823 w 4336168"/>
                <a:gd name="connsiteY56" fmla="*/ 1573876 h 4630833"/>
                <a:gd name="connsiteX57" fmla="*/ 626419 w 4336168"/>
                <a:gd name="connsiteY57" fmla="*/ 1455224 h 4630833"/>
                <a:gd name="connsiteX58" fmla="*/ 701081 w 4336168"/>
                <a:gd name="connsiteY58" fmla="*/ 1334534 h 4630833"/>
                <a:gd name="connsiteX59" fmla="*/ 861162 w 4336168"/>
                <a:gd name="connsiteY59" fmla="*/ 1091320 h 4630833"/>
                <a:gd name="connsiteX60" fmla="*/ 1042329 w 4336168"/>
                <a:gd name="connsiteY60" fmla="*/ 858093 h 4630833"/>
                <a:gd name="connsiteX61" fmla="*/ 1487799 w 4336168"/>
                <a:gd name="connsiteY61" fmla="*/ 446686 h 4630833"/>
                <a:gd name="connsiteX62" fmla="*/ 1754060 w 4336168"/>
                <a:gd name="connsiteY62" fmla="*/ 283388 h 4630833"/>
                <a:gd name="connsiteX63" fmla="*/ 2044121 w 4336168"/>
                <a:gd name="connsiteY63" fmla="*/ 157906 h 4630833"/>
                <a:gd name="connsiteX64" fmla="*/ 2349287 w 4336168"/>
                <a:gd name="connsiteY64" fmla="*/ 71364 h 4630833"/>
                <a:gd name="connsiteX65" fmla="*/ 2661411 w 4336168"/>
                <a:gd name="connsiteY65" fmla="*/ 21213 h 4630833"/>
                <a:gd name="connsiteX66" fmla="*/ 2818124 w 4336168"/>
                <a:gd name="connsiteY66" fmla="*/ 7146 h 4630833"/>
                <a:gd name="connsiteX67" fmla="*/ 2974728 w 4336168"/>
                <a:gd name="connsiteY67" fmla="*/ 1029 h 4630833"/>
                <a:gd name="connsiteX68" fmla="*/ 3053738 w 4336168"/>
                <a:gd name="connsiteY68" fmla="*/ 111 h 4630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4336168" h="4630833">
                  <a:moveTo>
                    <a:pt x="3053738" y="111"/>
                  </a:moveTo>
                  <a:lnTo>
                    <a:pt x="3093948" y="316"/>
                  </a:lnTo>
                  <a:lnTo>
                    <a:pt x="3134268" y="1743"/>
                  </a:lnTo>
                  <a:cubicBezTo>
                    <a:pt x="3187955" y="3475"/>
                    <a:pt x="3241749" y="7756"/>
                    <a:pt x="3295438" y="13058"/>
                  </a:cubicBezTo>
                  <a:cubicBezTo>
                    <a:pt x="3510076" y="35585"/>
                    <a:pt x="3722324" y="89406"/>
                    <a:pt x="3918813" y="169935"/>
                  </a:cubicBezTo>
                  <a:cubicBezTo>
                    <a:pt x="4017384" y="209689"/>
                    <a:pt x="4111933" y="255763"/>
                    <a:pt x="4203331" y="305405"/>
                  </a:cubicBezTo>
                  <a:lnTo>
                    <a:pt x="4336168" y="386579"/>
                  </a:lnTo>
                  <a:lnTo>
                    <a:pt x="4336168" y="772673"/>
                  </a:lnTo>
                  <a:lnTo>
                    <a:pt x="4270820" y="728127"/>
                  </a:lnTo>
                  <a:cubicBezTo>
                    <a:pt x="4191920" y="677771"/>
                    <a:pt x="4111825" y="630168"/>
                    <a:pt x="4030208" y="587253"/>
                  </a:cubicBezTo>
                  <a:cubicBezTo>
                    <a:pt x="3948699" y="544136"/>
                    <a:pt x="3865886" y="504687"/>
                    <a:pt x="3781010" y="471455"/>
                  </a:cubicBezTo>
                  <a:cubicBezTo>
                    <a:pt x="3611688" y="404384"/>
                    <a:pt x="3435522" y="358818"/>
                    <a:pt x="3254466" y="338024"/>
                  </a:cubicBezTo>
                  <a:cubicBezTo>
                    <a:pt x="3209255" y="333029"/>
                    <a:pt x="3163720" y="328748"/>
                    <a:pt x="3117966" y="326812"/>
                  </a:cubicBezTo>
                  <a:lnTo>
                    <a:pt x="3083625" y="325179"/>
                  </a:lnTo>
                  <a:lnTo>
                    <a:pt x="3049173" y="324366"/>
                  </a:lnTo>
                  <a:cubicBezTo>
                    <a:pt x="3026568" y="323447"/>
                    <a:pt x="3002550" y="323855"/>
                    <a:pt x="2978858" y="323855"/>
                  </a:cubicBezTo>
                  <a:cubicBezTo>
                    <a:pt x="2883983" y="323956"/>
                    <a:pt x="2789434" y="327423"/>
                    <a:pt x="2695862" y="335373"/>
                  </a:cubicBezTo>
                  <a:cubicBezTo>
                    <a:pt x="2602290" y="343223"/>
                    <a:pt x="2509371" y="354945"/>
                    <a:pt x="2417972" y="372070"/>
                  </a:cubicBezTo>
                  <a:cubicBezTo>
                    <a:pt x="2326683" y="389500"/>
                    <a:pt x="2236697" y="411009"/>
                    <a:pt x="2148451" y="437613"/>
                  </a:cubicBezTo>
                  <a:cubicBezTo>
                    <a:pt x="2060204" y="464116"/>
                    <a:pt x="1973588" y="495411"/>
                    <a:pt x="1889690" y="532515"/>
                  </a:cubicBezTo>
                  <a:cubicBezTo>
                    <a:pt x="1805247" y="568599"/>
                    <a:pt x="1723848" y="611411"/>
                    <a:pt x="1644512" y="658098"/>
                  </a:cubicBezTo>
                  <a:cubicBezTo>
                    <a:pt x="1486169" y="751979"/>
                    <a:pt x="1338149" y="865229"/>
                    <a:pt x="1200999" y="992137"/>
                  </a:cubicBezTo>
                  <a:cubicBezTo>
                    <a:pt x="1132531" y="1055744"/>
                    <a:pt x="1066782" y="1122715"/>
                    <a:pt x="1003531" y="1192234"/>
                  </a:cubicBezTo>
                  <a:cubicBezTo>
                    <a:pt x="971688" y="1226790"/>
                    <a:pt x="941150" y="1262568"/>
                    <a:pt x="910394" y="1298347"/>
                  </a:cubicBezTo>
                  <a:cubicBezTo>
                    <a:pt x="880507" y="1334738"/>
                    <a:pt x="850187" y="1370925"/>
                    <a:pt x="821278" y="1408233"/>
                  </a:cubicBezTo>
                  <a:cubicBezTo>
                    <a:pt x="792152" y="1444624"/>
                    <a:pt x="762266" y="1484480"/>
                    <a:pt x="732162" y="1521993"/>
                  </a:cubicBezTo>
                  <a:cubicBezTo>
                    <a:pt x="701950" y="1559810"/>
                    <a:pt x="671302" y="1597219"/>
                    <a:pt x="640548" y="1634323"/>
                  </a:cubicBezTo>
                  <a:cubicBezTo>
                    <a:pt x="579362" y="1708838"/>
                    <a:pt x="516980" y="1781618"/>
                    <a:pt x="457317" y="1855930"/>
                  </a:cubicBezTo>
                  <a:cubicBezTo>
                    <a:pt x="427540" y="1893033"/>
                    <a:pt x="397870" y="1930239"/>
                    <a:pt x="369288" y="1967955"/>
                  </a:cubicBezTo>
                  <a:cubicBezTo>
                    <a:pt x="341141" y="2005976"/>
                    <a:pt x="313211" y="2044100"/>
                    <a:pt x="287128" y="2083243"/>
                  </a:cubicBezTo>
                  <a:cubicBezTo>
                    <a:pt x="260936" y="2122284"/>
                    <a:pt x="235506" y="2161835"/>
                    <a:pt x="212683" y="2202607"/>
                  </a:cubicBezTo>
                  <a:cubicBezTo>
                    <a:pt x="200728" y="2222791"/>
                    <a:pt x="190187" y="2243586"/>
                    <a:pt x="179101" y="2264177"/>
                  </a:cubicBezTo>
                  <a:cubicBezTo>
                    <a:pt x="168886" y="2285072"/>
                    <a:pt x="158127" y="2305867"/>
                    <a:pt x="148890" y="2327172"/>
                  </a:cubicBezTo>
                  <a:cubicBezTo>
                    <a:pt x="109982" y="2411777"/>
                    <a:pt x="81183" y="2500256"/>
                    <a:pt x="61295" y="2590672"/>
                  </a:cubicBezTo>
                  <a:cubicBezTo>
                    <a:pt x="42386" y="2681292"/>
                    <a:pt x="33147" y="2773643"/>
                    <a:pt x="32604" y="2866202"/>
                  </a:cubicBezTo>
                  <a:cubicBezTo>
                    <a:pt x="32495" y="3051925"/>
                    <a:pt x="55643" y="3237650"/>
                    <a:pt x="100853" y="3418074"/>
                  </a:cubicBezTo>
                  <a:cubicBezTo>
                    <a:pt x="123133" y="3508490"/>
                    <a:pt x="151498" y="3597377"/>
                    <a:pt x="184971" y="3684428"/>
                  </a:cubicBezTo>
                  <a:cubicBezTo>
                    <a:pt x="192796" y="3706344"/>
                    <a:pt x="202250" y="3727751"/>
                    <a:pt x="210836" y="3749462"/>
                  </a:cubicBezTo>
                  <a:cubicBezTo>
                    <a:pt x="219421" y="3771175"/>
                    <a:pt x="228985" y="3792479"/>
                    <a:pt x="238440" y="3813783"/>
                  </a:cubicBezTo>
                  <a:lnTo>
                    <a:pt x="252894" y="3845688"/>
                  </a:lnTo>
                  <a:lnTo>
                    <a:pt x="268109" y="3877287"/>
                  </a:lnTo>
                  <a:cubicBezTo>
                    <a:pt x="278215" y="3898287"/>
                    <a:pt x="288432" y="3919284"/>
                    <a:pt x="299409" y="3939978"/>
                  </a:cubicBezTo>
                  <a:cubicBezTo>
                    <a:pt x="341792" y="4023258"/>
                    <a:pt x="389828" y="4103787"/>
                    <a:pt x="440689" y="4182378"/>
                  </a:cubicBezTo>
                  <a:cubicBezTo>
                    <a:pt x="492420" y="4260561"/>
                    <a:pt x="547953" y="4336299"/>
                    <a:pt x="606640" y="4409488"/>
                  </a:cubicBezTo>
                  <a:cubicBezTo>
                    <a:pt x="665381" y="4482677"/>
                    <a:pt x="727435" y="4553292"/>
                    <a:pt x="792425" y="4621205"/>
                  </a:cubicBezTo>
                  <a:lnTo>
                    <a:pt x="802442" y="4630833"/>
                  </a:lnTo>
                  <a:lnTo>
                    <a:pt x="592561" y="4630833"/>
                  </a:lnTo>
                  <a:lnTo>
                    <a:pt x="489377" y="4483185"/>
                  </a:lnTo>
                  <a:cubicBezTo>
                    <a:pt x="437212" y="4401230"/>
                    <a:pt x="388850" y="4317339"/>
                    <a:pt x="344944" y="4231611"/>
                  </a:cubicBezTo>
                  <a:cubicBezTo>
                    <a:pt x="300386" y="4146191"/>
                    <a:pt x="260828" y="4058731"/>
                    <a:pt x="224311" y="3970456"/>
                  </a:cubicBezTo>
                  <a:cubicBezTo>
                    <a:pt x="78901" y="3617049"/>
                    <a:pt x="1413" y="3242136"/>
                    <a:pt x="0" y="2866202"/>
                  </a:cubicBezTo>
                  <a:cubicBezTo>
                    <a:pt x="0" y="2771912"/>
                    <a:pt x="8043" y="2677417"/>
                    <a:pt x="25105" y="2584351"/>
                  </a:cubicBezTo>
                  <a:cubicBezTo>
                    <a:pt x="42928" y="2491285"/>
                    <a:pt x="69446" y="2399444"/>
                    <a:pt x="105200" y="2310863"/>
                  </a:cubicBezTo>
                  <a:cubicBezTo>
                    <a:pt x="140304" y="2221974"/>
                    <a:pt x="184318" y="2136351"/>
                    <a:pt x="232245" y="2053172"/>
                  </a:cubicBezTo>
                  <a:cubicBezTo>
                    <a:pt x="256154" y="2011379"/>
                    <a:pt x="281802" y="1970810"/>
                    <a:pt x="307667" y="1930341"/>
                  </a:cubicBezTo>
                  <a:cubicBezTo>
                    <a:pt x="333533" y="1889873"/>
                    <a:pt x="360049" y="1849915"/>
                    <a:pt x="386893" y="1810161"/>
                  </a:cubicBezTo>
                  <a:lnTo>
                    <a:pt x="548823" y="1573876"/>
                  </a:lnTo>
                  <a:cubicBezTo>
                    <a:pt x="575341" y="1534529"/>
                    <a:pt x="601098" y="1494877"/>
                    <a:pt x="626419" y="1455224"/>
                  </a:cubicBezTo>
                  <a:cubicBezTo>
                    <a:pt x="651959" y="1415266"/>
                    <a:pt x="675434" y="1376225"/>
                    <a:pt x="701081" y="1334534"/>
                  </a:cubicBezTo>
                  <a:cubicBezTo>
                    <a:pt x="751290" y="1252070"/>
                    <a:pt x="804324" y="1170828"/>
                    <a:pt x="861162" y="1091320"/>
                  </a:cubicBezTo>
                  <a:cubicBezTo>
                    <a:pt x="917894" y="1011810"/>
                    <a:pt x="977884" y="933729"/>
                    <a:pt x="1042329" y="858093"/>
                  </a:cubicBezTo>
                  <a:cubicBezTo>
                    <a:pt x="1171765" y="707536"/>
                    <a:pt x="1319348" y="566764"/>
                    <a:pt x="1487799" y="446686"/>
                  </a:cubicBezTo>
                  <a:cubicBezTo>
                    <a:pt x="1571699" y="386340"/>
                    <a:pt x="1661031" y="332010"/>
                    <a:pt x="1754060" y="283388"/>
                  </a:cubicBezTo>
                  <a:cubicBezTo>
                    <a:pt x="1847414" y="235478"/>
                    <a:pt x="1944463" y="193278"/>
                    <a:pt x="2044121" y="157906"/>
                  </a:cubicBezTo>
                  <a:cubicBezTo>
                    <a:pt x="2143778" y="122638"/>
                    <a:pt x="2245936" y="93789"/>
                    <a:pt x="2349287" y="71364"/>
                  </a:cubicBezTo>
                  <a:cubicBezTo>
                    <a:pt x="2452641" y="48939"/>
                    <a:pt x="2556971" y="32935"/>
                    <a:pt x="2661411" y="21213"/>
                  </a:cubicBezTo>
                  <a:cubicBezTo>
                    <a:pt x="2713576" y="14994"/>
                    <a:pt x="2765850" y="11222"/>
                    <a:pt x="2818124" y="7146"/>
                  </a:cubicBezTo>
                  <a:cubicBezTo>
                    <a:pt x="2870290" y="4596"/>
                    <a:pt x="2922672" y="1640"/>
                    <a:pt x="2974728" y="1029"/>
                  </a:cubicBezTo>
                  <a:cubicBezTo>
                    <a:pt x="3000811" y="519"/>
                    <a:pt x="3026568" y="-296"/>
                    <a:pt x="3053738" y="11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36" name="Group 35">
            <a:extLst>
              <a:ext uri="{FF2B5EF4-FFF2-40B4-BE49-F238E27FC236}">
                <a16:creationId xmlns:a16="http://schemas.microsoft.com/office/drawing/2014/main" id="{FC2B0901-3602-0343-C983-A547B2711CF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112326" y="0"/>
            <a:ext cx="4683941" cy="3456291"/>
            <a:chOff x="4345582" y="0"/>
            <a:chExt cx="5069918" cy="3741104"/>
          </a:xfrm>
          <a:solidFill>
            <a:schemeClr val="accent5">
              <a:alpha val="5000"/>
            </a:schemeClr>
          </a:solidFill>
        </p:grpSpPr>
        <p:sp>
          <p:nvSpPr>
            <p:cNvPr id="37" name="Freeform: Shape 36">
              <a:extLst>
                <a:ext uri="{FF2B5EF4-FFF2-40B4-BE49-F238E27FC236}">
                  <a16:creationId xmlns:a16="http://schemas.microsoft.com/office/drawing/2014/main" id="{6CDEF5E9-5CAB-3262-774B-8819E2C81A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45582" y="1"/>
              <a:ext cx="5069918" cy="3741103"/>
            </a:xfrm>
            <a:custGeom>
              <a:avLst/>
              <a:gdLst>
                <a:gd name="connsiteX0" fmla="*/ 475344 w 5069918"/>
                <a:gd name="connsiteY0" fmla="*/ 0 h 3741103"/>
                <a:gd name="connsiteX1" fmla="*/ 643707 w 5069918"/>
                <a:gd name="connsiteY1" fmla="*/ 0 h 3741103"/>
                <a:gd name="connsiteX2" fmla="*/ 635672 w 5069918"/>
                <a:gd name="connsiteY2" fmla="*/ 7778 h 3741103"/>
                <a:gd name="connsiteX3" fmla="*/ 486638 w 5069918"/>
                <a:gd name="connsiteY3" fmla="*/ 178818 h 3741103"/>
                <a:gd name="connsiteX4" fmla="*/ 353514 w 5069918"/>
                <a:gd name="connsiteY4" fmla="*/ 362293 h 3741103"/>
                <a:gd name="connsiteX5" fmla="*/ 240181 w 5069918"/>
                <a:gd name="connsiteY5" fmla="*/ 558120 h 3741103"/>
                <a:gd name="connsiteX6" fmla="*/ 215073 w 5069918"/>
                <a:gd name="connsiteY6" fmla="*/ 608766 h 3741103"/>
                <a:gd name="connsiteX7" fmla="*/ 202868 w 5069918"/>
                <a:gd name="connsiteY7" fmla="*/ 634294 h 3741103"/>
                <a:gd name="connsiteX8" fmla="*/ 191273 w 5069918"/>
                <a:gd name="connsiteY8" fmla="*/ 660069 h 3741103"/>
                <a:gd name="connsiteX9" fmla="*/ 169129 w 5069918"/>
                <a:gd name="connsiteY9" fmla="*/ 712032 h 3741103"/>
                <a:gd name="connsiteX10" fmla="*/ 148381 w 5069918"/>
                <a:gd name="connsiteY10" fmla="*/ 764571 h 3741103"/>
                <a:gd name="connsiteX11" fmla="*/ 80903 w 5069918"/>
                <a:gd name="connsiteY11" fmla="*/ 979750 h 3741103"/>
                <a:gd name="connsiteX12" fmla="*/ 26154 w 5069918"/>
                <a:gd name="connsiteY12" fmla="*/ 1425590 h 3741103"/>
                <a:gd name="connsiteX13" fmla="*/ 49170 w 5069918"/>
                <a:gd name="connsiteY13" fmla="*/ 1648182 h 3741103"/>
                <a:gd name="connsiteX14" fmla="*/ 119437 w 5069918"/>
                <a:gd name="connsiteY14" fmla="*/ 1861055 h 3741103"/>
                <a:gd name="connsiteX15" fmla="*/ 143672 w 5069918"/>
                <a:gd name="connsiteY15" fmla="*/ 1911947 h 3741103"/>
                <a:gd name="connsiteX16" fmla="*/ 170611 w 5069918"/>
                <a:gd name="connsiteY16" fmla="*/ 1961687 h 3741103"/>
                <a:gd name="connsiteX17" fmla="*/ 230330 w 5069918"/>
                <a:gd name="connsiteY17" fmla="*/ 2058118 h 3741103"/>
                <a:gd name="connsiteX18" fmla="*/ 296237 w 5069918"/>
                <a:gd name="connsiteY18" fmla="*/ 2151255 h 3741103"/>
                <a:gd name="connsiteX19" fmla="*/ 366853 w 5069918"/>
                <a:gd name="connsiteY19" fmla="*/ 2241757 h 3741103"/>
                <a:gd name="connsiteX20" fmla="*/ 513838 w 5069918"/>
                <a:gd name="connsiteY20" fmla="*/ 2420786 h 3741103"/>
                <a:gd name="connsiteX21" fmla="*/ 587330 w 5069918"/>
                <a:gd name="connsiteY21" fmla="*/ 2511534 h 3741103"/>
                <a:gd name="connsiteX22" fmla="*/ 658817 w 5069918"/>
                <a:gd name="connsiteY22" fmla="*/ 2603437 h 3741103"/>
                <a:gd name="connsiteX23" fmla="*/ 730305 w 5069918"/>
                <a:gd name="connsiteY23" fmla="*/ 2692210 h 3741103"/>
                <a:gd name="connsiteX24" fmla="*/ 805018 w 5069918"/>
                <a:gd name="connsiteY24" fmla="*/ 2777936 h 3741103"/>
                <a:gd name="connsiteX25" fmla="*/ 963424 w 5069918"/>
                <a:gd name="connsiteY25" fmla="*/ 2939588 h 3741103"/>
                <a:gd name="connsiteX26" fmla="*/ 1319204 w 5069918"/>
                <a:gd name="connsiteY26" fmla="*/ 3209447 h 3741103"/>
                <a:gd name="connsiteX27" fmla="*/ 1515882 w 5069918"/>
                <a:gd name="connsiteY27" fmla="*/ 3310902 h 3741103"/>
                <a:gd name="connsiteX28" fmla="*/ 1723456 w 5069918"/>
                <a:gd name="connsiteY28" fmla="*/ 3387570 h 3741103"/>
                <a:gd name="connsiteX29" fmla="*/ 1939662 w 5069918"/>
                <a:gd name="connsiteY29" fmla="*/ 3440520 h 3741103"/>
                <a:gd name="connsiteX30" fmla="*/ 2162581 w 5069918"/>
                <a:gd name="connsiteY30" fmla="*/ 3470167 h 3741103"/>
                <a:gd name="connsiteX31" fmla="*/ 2389597 w 5069918"/>
                <a:gd name="connsiteY31" fmla="*/ 3479472 h 3741103"/>
                <a:gd name="connsiteX32" fmla="*/ 2446002 w 5069918"/>
                <a:gd name="connsiteY32" fmla="*/ 3479059 h 3741103"/>
                <a:gd name="connsiteX33" fmla="*/ 2473639 w 5069918"/>
                <a:gd name="connsiteY33" fmla="*/ 3478402 h 3741103"/>
                <a:gd name="connsiteX34" fmla="*/ 2501187 w 5069918"/>
                <a:gd name="connsiteY34" fmla="*/ 3477083 h 3741103"/>
                <a:gd name="connsiteX35" fmla="*/ 2610685 w 5069918"/>
                <a:gd name="connsiteY35" fmla="*/ 3468025 h 3741103"/>
                <a:gd name="connsiteX36" fmla="*/ 3033071 w 5069918"/>
                <a:gd name="connsiteY36" fmla="*/ 3360230 h 3741103"/>
                <a:gd name="connsiteX37" fmla="*/ 3232974 w 5069918"/>
                <a:gd name="connsiteY37" fmla="*/ 3266681 h 3741103"/>
                <a:gd name="connsiteX38" fmla="*/ 3425990 w 5069918"/>
                <a:gd name="connsiteY38" fmla="*/ 3152873 h 3741103"/>
                <a:gd name="connsiteX39" fmla="*/ 3613601 w 5069918"/>
                <a:gd name="connsiteY39" fmla="*/ 3024078 h 3741103"/>
                <a:gd name="connsiteX40" fmla="*/ 3706185 w 5069918"/>
                <a:gd name="connsiteY40" fmla="*/ 2955893 h 3741103"/>
                <a:gd name="connsiteX41" fmla="*/ 3799729 w 5069918"/>
                <a:gd name="connsiteY41" fmla="*/ 2885155 h 3741103"/>
                <a:gd name="connsiteX42" fmla="*/ 4175561 w 5069918"/>
                <a:gd name="connsiteY42" fmla="*/ 2606072 h 3741103"/>
                <a:gd name="connsiteX43" fmla="*/ 4517132 w 5069918"/>
                <a:gd name="connsiteY43" fmla="*/ 2312331 h 3741103"/>
                <a:gd name="connsiteX44" fmla="*/ 4659758 w 5069918"/>
                <a:gd name="connsiteY44" fmla="*/ 2148703 h 3741103"/>
                <a:gd name="connsiteX45" fmla="*/ 4773178 w 5069918"/>
                <a:gd name="connsiteY45" fmla="*/ 1969674 h 3741103"/>
                <a:gd name="connsiteX46" fmla="*/ 4892092 w 5069918"/>
                <a:gd name="connsiteY46" fmla="*/ 1567562 h 3741103"/>
                <a:gd name="connsiteX47" fmla="*/ 4898804 w 5069918"/>
                <a:gd name="connsiteY47" fmla="*/ 1460754 h 3741103"/>
                <a:gd name="connsiteX48" fmla="*/ 4899153 w 5069918"/>
                <a:gd name="connsiteY48" fmla="*/ 1406239 h 3741103"/>
                <a:gd name="connsiteX49" fmla="*/ 4898456 w 5069918"/>
                <a:gd name="connsiteY49" fmla="*/ 1350735 h 3741103"/>
                <a:gd name="connsiteX50" fmla="*/ 4886774 w 5069918"/>
                <a:gd name="connsiteY50" fmla="*/ 1128886 h 3741103"/>
                <a:gd name="connsiteX51" fmla="*/ 4815896 w 5069918"/>
                <a:gd name="connsiteY51" fmla="*/ 689221 h 3741103"/>
                <a:gd name="connsiteX52" fmla="*/ 4673183 w 5069918"/>
                <a:gd name="connsiteY52" fmla="*/ 264874 h 3741103"/>
                <a:gd name="connsiteX53" fmla="*/ 4625496 w 5069918"/>
                <a:gd name="connsiteY53" fmla="*/ 162925 h 3741103"/>
                <a:gd name="connsiteX54" fmla="*/ 4572490 w 5069918"/>
                <a:gd name="connsiteY54" fmla="*/ 63364 h 3741103"/>
                <a:gd name="connsiteX55" fmla="*/ 4532299 w 5069918"/>
                <a:gd name="connsiteY55" fmla="*/ 0 h 3741103"/>
                <a:gd name="connsiteX56" fmla="*/ 4626680 w 5069918"/>
                <a:gd name="connsiteY56" fmla="*/ 0 h 3741103"/>
                <a:gd name="connsiteX57" fmla="*/ 4643978 w 5069918"/>
                <a:gd name="connsiteY57" fmla="*/ 26636 h 3741103"/>
                <a:gd name="connsiteX58" fmla="*/ 4700644 w 5069918"/>
                <a:gd name="connsiteY58" fmla="*/ 128338 h 3741103"/>
                <a:gd name="connsiteX59" fmla="*/ 4753214 w 5069918"/>
                <a:gd name="connsiteY59" fmla="*/ 232016 h 3741103"/>
                <a:gd name="connsiteX60" fmla="*/ 4921297 w 5069918"/>
                <a:gd name="connsiteY60" fmla="*/ 663363 h 3741103"/>
                <a:gd name="connsiteX61" fmla="*/ 5027482 w 5069918"/>
                <a:gd name="connsiteY61" fmla="*/ 1112991 h 3741103"/>
                <a:gd name="connsiteX62" fmla="*/ 5058082 w 5069918"/>
                <a:gd name="connsiteY62" fmla="*/ 1342088 h 3741103"/>
                <a:gd name="connsiteX63" fmla="*/ 5063486 w 5069918"/>
                <a:gd name="connsiteY63" fmla="*/ 1399651 h 3741103"/>
                <a:gd name="connsiteX64" fmla="*/ 5067846 w 5069918"/>
                <a:gd name="connsiteY64" fmla="*/ 1458284 h 3741103"/>
                <a:gd name="connsiteX65" fmla="*/ 5069414 w 5069918"/>
                <a:gd name="connsiteY65" fmla="*/ 1577772 h 3741103"/>
                <a:gd name="connsiteX66" fmla="*/ 5040732 w 5069918"/>
                <a:gd name="connsiteY66" fmla="*/ 1817822 h 3741103"/>
                <a:gd name="connsiteX67" fmla="*/ 4964102 w 5069918"/>
                <a:gd name="connsiteY67" fmla="*/ 2050871 h 3741103"/>
                <a:gd name="connsiteX68" fmla="*/ 4689486 w 5069918"/>
                <a:gd name="connsiteY68" fmla="*/ 2458008 h 3741103"/>
                <a:gd name="connsiteX69" fmla="*/ 4333792 w 5069918"/>
                <a:gd name="connsiteY69" fmla="*/ 2784606 h 3741103"/>
                <a:gd name="connsiteX70" fmla="*/ 3965197 w 5069918"/>
                <a:gd name="connsiteY70" fmla="*/ 3076041 h 3741103"/>
                <a:gd name="connsiteX71" fmla="*/ 3873745 w 5069918"/>
                <a:gd name="connsiteY71" fmla="*/ 3149167 h 3741103"/>
                <a:gd name="connsiteX72" fmla="*/ 3779416 w 5069918"/>
                <a:gd name="connsiteY72" fmla="*/ 3222705 h 3741103"/>
                <a:gd name="connsiteX73" fmla="*/ 3582739 w 5069918"/>
                <a:gd name="connsiteY73" fmla="*/ 3364594 h 3741103"/>
                <a:gd name="connsiteX74" fmla="*/ 3371851 w 5069918"/>
                <a:gd name="connsiteY74" fmla="*/ 3494377 h 3741103"/>
                <a:gd name="connsiteX75" fmla="*/ 3143615 w 5069918"/>
                <a:gd name="connsiteY75" fmla="*/ 3603819 h 3741103"/>
                <a:gd name="connsiteX76" fmla="*/ 2643552 w 5069918"/>
                <a:gd name="connsiteY76" fmla="*/ 3730555 h 3741103"/>
                <a:gd name="connsiteX77" fmla="*/ 2514264 w 5069918"/>
                <a:gd name="connsiteY77" fmla="*/ 3739696 h 3741103"/>
                <a:gd name="connsiteX78" fmla="*/ 2481920 w 5069918"/>
                <a:gd name="connsiteY78" fmla="*/ 3740849 h 3741103"/>
                <a:gd name="connsiteX79" fmla="*/ 2449664 w 5069918"/>
                <a:gd name="connsiteY79" fmla="*/ 3741014 h 3741103"/>
                <a:gd name="connsiteX80" fmla="*/ 2386284 w 5069918"/>
                <a:gd name="connsiteY80" fmla="*/ 3740273 h 3741103"/>
                <a:gd name="connsiteX81" fmla="*/ 2260658 w 5069918"/>
                <a:gd name="connsiteY81" fmla="*/ 3735331 h 3741103"/>
                <a:gd name="connsiteX82" fmla="*/ 2134945 w 5069918"/>
                <a:gd name="connsiteY82" fmla="*/ 3723967 h 3741103"/>
                <a:gd name="connsiteX83" fmla="*/ 1884564 w 5069918"/>
                <a:gd name="connsiteY83" fmla="*/ 3683451 h 3741103"/>
                <a:gd name="connsiteX84" fmla="*/ 1639764 w 5069918"/>
                <a:gd name="connsiteY84" fmla="*/ 3613537 h 3741103"/>
                <a:gd name="connsiteX85" fmla="*/ 1407081 w 5069918"/>
                <a:gd name="connsiteY85" fmla="*/ 3512164 h 3741103"/>
                <a:gd name="connsiteX86" fmla="*/ 1193491 w 5069918"/>
                <a:gd name="connsiteY86" fmla="*/ 3380240 h 3741103"/>
                <a:gd name="connsiteX87" fmla="*/ 836141 w 5069918"/>
                <a:gd name="connsiteY87" fmla="*/ 3047878 h 3741103"/>
                <a:gd name="connsiteX88" fmla="*/ 690812 w 5069918"/>
                <a:gd name="connsiteY88" fmla="*/ 2859461 h 3741103"/>
                <a:gd name="connsiteX89" fmla="*/ 562397 w 5069918"/>
                <a:gd name="connsiteY89" fmla="*/ 2662976 h 3741103"/>
                <a:gd name="connsiteX90" fmla="*/ 502504 w 5069918"/>
                <a:gd name="connsiteY90" fmla="*/ 2565474 h 3741103"/>
                <a:gd name="connsiteX91" fmla="*/ 440258 w 5069918"/>
                <a:gd name="connsiteY91" fmla="*/ 2469619 h 3741103"/>
                <a:gd name="connsiteX92" fmla="*/ 310360 w 5069918"/>
                <a:gd name="connsiteY92" fmla="*/ 2278732 h 3741103"/>
                <a:gd name="connsiteX93" fmla="*/ 246806 w 5069918"/>
                <a:gd name="connsiteY93" fmla="*/ 2181642 h 3741103"/>
                <a:gd name="connsiteX94" fmla="*/ 186303 w 5069918"/>
                <a:gd name="connsiteY94" fmla="*/ 2082411 h 3741103"/>
                <a:gd name="connsiteX95" fmla="*/ 84390 w 5069918"/>
                <a:gd name="connsiteY95" fmla="*/ 1874231 h 3741103"/>
                <a:gd name="connsiteX96" fmla="*/ 20139 w 5069918"/>
                <a:gd name="connsiteY96" fmla="*/ 1653288 h 3741103"/>
                <a:gd name="connsiteX97" fmla="*/ 0 w 5069918"/>
                <a:gd name="connsiteY97" fmla="*/ 1425590 h 3741103"/>
                <a:gd name="connsiteX98" fmla="*/ 179939 w 5069918"/>
                <a:gd name="connsiteY98" fmla="*/ 533498 h 3741103"/>
                <a:gd name="connsiteX99" fmla="*/ 276709 w 5069918"/>
                <a:gd name="connsiteY99" fmla="*/ 322519 h 3741103"/>
                <a:gd name="connsiteX100" fmla="*/ 392571 w 5069918"/>
                <a:gd name="connsiteY100" fmla="*/ 119280 h 3741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5069918" h="3741103">
                  <a:moveTo>
                    <a:pt x="475344" y="0"/>
                  </a:moveTo>
                  <a:lnTo>
                    <a:pt x="643707" y="0"/>
                  </a:lnTo>
                  <a:lnTo>
                    <a:pt x="635672" y="7778"/>
                  </a:lnTo>
                  <a:cubicBezTo>
                    <a:pt x="583538" y="62643"/>
                    <a:pt x="533759" y="119691"/>
                    <a:pt x="486638" y="178818"/>
                  </a:cubicBezTo>
                  <a:cubicBezTo>
                    <a:pt x="439560" y="237945"/>
                    <a:pt x="395012" y="299131"/>
                    <a:pt x="353514" y="362293"/>
                  </a:cubicBezTo>
                  <a:cubicBezTo>
                    <a:pt x="312714" y="425784"/>
                    <a:pt x="274180" y="490841"/>
                    <a:pt x="240181" y="558120"/>
                  </a:cubicBezTo>
                  <a:cubicBezTo>
                    <a:pt x="231376" y="574838"/>
                    <a:pt x="223180" y="591801"/>
                    <a:pt x="215073" y="608766"/>
                  </a:cubicBezTo>
                  <a:lnTo>
                    <a:pt x="202868" y="634294"/>
                  </a:lnTo>
                  <a:lnTo>
                    <a:pt x="191273" y="660069"/>
                  </a:lnTo>
                  <a:cubicBezTo>
                    <a:pt x="183688" y="677280"/>
                    <a:pt x="176016" y="694491"/>
                    <a:pt x="169129" y="712032"/>
                  </a:cubicBezTo>
                  <a:cubicBezTo>
                    <a:pt x="162242" y="729572"/>
                    <a:pt x="154658" y="746866"/>
                    <a:pt x="148381" y="764571"/>
                  </a:cubicBezTo>
                  <a:cubicBezTo>
                    <a:pt x="121529" y="834897"/>
                    <a:pt x="98775" y="906706"/>
                    <a:pt x="80903" y="979750"/>
                  </a:cubicBezTo>
                  <a:cubicBezTo>
                    <a:pt x="44636" y="1125509"/>
                    <a:pt x="26067" y="1275550"/>
                    <a:pt x="26154" y="1425590"/>
                  </a:cubicBezTo>
                  <a:cubicBezTo>
                    <a:pt x="26590" y="1500365"/>
                    <a:pt x="34001" y="1574973"/>
                    <a:pt x="49170" y="1648182"/>
                  </a:cubicBezTo>
                  <a:cubicBezTo>
                    <a:pt x="65124" y="1721226"/>
                    <a:pt x="88226" y="1792705"/>
                    <a:pt x="119437" y="1861055"/>
                  </a:cubicBezTo>
                  <a:cubicBezTo>
                    <a:pt x="126847" y="1878267"/>
                    <a:pt x="135478" y="1895066"/>
                    <a:pt x="143672" y="1911947"/>
                  </a:cubicBezTo>
                  <a:cubicBezTo>
                    <a:pt x="152565" y="1928582"/>
                    <a:pt x="161021" y="1945381"/>
                    <a:pt x="170611" y="1961687"/>
                  </a:cubicBezTo>
                  <a:cubicBezTo>
                    <a:pt x="188919" y="1994626"/>
                    <a:pt x="209319" y="2026578"/>
                    <a:pt x="230330" y="2058118"/>
                  </a:cubicBezTo>
                  <a:cubicBezTo>
                    <a:pt x="251253" y="2089740"/>
                    <a:pt x="273658" y="2120539"/>
                    <a:pt x="296237" y="2151255"/>
                  </a:cubicBezTo>
                  <a:cubicBezTo>
                    <a:pt x="319165" y="2181725"/>
                    <a:pt x="342966" y="2211782"/>
                    <a:pt x="366853" y="2241757"/>
                  </a:cubicBezTo>
                  <a:cubicBezTo>
                    <a:pt x="414714" y="2301791"/>
                    <a:pt x="464756" y="2360588"/>
                    <a:pt x="513838" y="2420786"/>
                  </a:cubicBezTo>
                  <a:cubicBezTo>
                    <a:pt x="538509" y="2450761"/>
                    <a:pt x="563094" y="2480983"/>
                    <a:pt x="587330" y="2511534"/>
                  </a:cubicBezTo>
                  <a:cubicBezTo>
                    <a:pt x="611479" y="2541839"/>
                    <a:pt x="635453" y="2574038"/>
                    <a:pt x="658817" y="2603437"/>
                  </a:cubicBezTo>
                  <a:cubicBezTo>
                    <a:pt x="682008" y="2633577"/>
                    <a:pt x="706330" y="2662811"/>
                    <a:pt x="730305" y="2692210"/>
                  </a:cubicBezTo>
                  <a:cubicBezTo>
                    <a:pt x="754977" y="2721115"/>
                    <a:pt x="779474" y="2750019"/>
                    <a:pt x="805018" y="2777936"/>
                  </a:cubicBezTo>
                  <a:cubicBezTo>
                    <a:pt x="855757" y="2834098"/>
                    <a:pt x="908500" y="2888202"/>
                    <a:pt x="963424" y="2939588"/>
                  </a:cubicBezTo>
                  <a:cubicBezTo>
                    <a:pt x="1073444" y="3042113"/>
                    <a:pt x="1192183" y="3133604"/>
                    <a:pt x="1319204" y="3209447"/>
                  </a:cubicBezTo>
                  <a:cubicBezTo>
                    <a:pt x="1382846" y="3247164"/>
                    <a:pt x="1448143" y="3281751"/>
                    <a:pt x="1515882" y="3310902"/>
                  </a:cubicBezTo>
                  <a:cubicBezTo>
                    <a:pt x="1583184" y="3340877"/>
                    <a:pt x="1652666" y="3366159"/>
                    <a:pt x="1723456" y="3387570"/>
                  </a:cubicBezTo>
                  <a:cubicBezTo>
                    <a:pt x="1794246" y="3409063"/>
                    <a:pt x="1866431" y="3426439"/>
                    <a:pt x="1939662" y="3440520"/>
                  </a:cubicBezTo>
                  <a:cubicBezTo>
                    <a:pt x="2012981" y="3454355"/>
                    <a:pt x="2087519" y="3463825"/>
                    <a:pt x="2162581" y="3470167"/>
                  </a:cubicBezTo>
                  <a:cubicBezTo>
                    <a:pt x="2237643" y="3476589"/>
                    <a:pt x="2313489" y="3479390"/>
                    <a:pt x="2389597" y="3479472"/>
                  </a:cubicBezTo>
                  <a:cubicBezTo>
                    <a:pt x="2408602" y="3479472"/>
                    <a:pt x="2427869" y="3479801"/>
                    <a:pt x="2446002" y="3479059"/>
                  </a:cubicBezTo>
                  <a:lnTo>
                    <a:pt x="2473639" y="3478402"/>
                  </a:lnTo>
                  <a:lnTo>
                    <a:pt x="2501187" y="3477083"/>
                  </a:lnTo>
                  <a:cubicBezTo>
                    <a:pt x="2537890" y="3475519"/>
                    <a:pt x="2574418" y="3472060"/>
                    <a:pt x="2610685" y="3468025"/>
                  </a:cubicBezTo>
                  <a:cubicBezTo>
                    <a:pt x="2755926" y="3451226"/>
                    <a:pt x="2897244" y="3414415"/>
                    <a:pt x="3033071" y="3360230"/>
                  </a:cubicBezTo>
                  <a:cubicBezTo>
                    <a:pt x="3101158" y="3333383"/>
                    <a:pt x="3167589" y="3301514"/>
                    <a:pt x="3232974" y="3266681"/>
                  </a:cubicBezTo>
                  <a:cubicBezTo>
                    <a:pt x="3298446" y="3232011"/>
                    <a:pt x="3362697" y="3193554"/>
                    <a:pt x="3425990" y="3152873"/>
                  </a:cubicBezTo>
                  <a:cubicBezTo>
                    <a:pt x="3489282" y="3112110"/>
                    <a:pt x="3551529" y="3068712"/>
                    <a:pt x="3613601" y="3024078"/>
                  </a:cubicBezTo>
                  <a:cubicBezTo>
                    <a:pt x="3644549" y="3001762"/>
                    <a:pt x="3675411" y="2978868"/>
                    <a:pt x="3706185" y="2955893"/>
                  </a:cubicBezTo>
                  <a:lnTo>
                    <a:pt x="3799729" y="2885155"/>
                  </a:lnTo>
                  <a:cubicBezTo>
                    <a:pt x="3926402" y="2790205"/>
                    <a:pt x="4053597" y="2699374"/>
                    <a:pt x="4175561" y="2606072"/>
                  </a:cubicBezTo>
                  <a:cubicBezTo>
                    <a:pt x="4297526" y="2512852"/>
                    <a:pt x="4414084" y="2416833"/>
                    <a:pt x="4517132" y="2312331"/>
                  </a:cubicBezTo>
                  <a:cubicBezTo>
                    <a:pt x="4568480" y="2259956"/>
                    <a:pt x="4616604" y="2205689"/>
                    <a:pt x="4659758" y="2148703"/>
                  </a:cubicBezTo>
                  <a:cubicBezTo>
                    <a:pt x="4702650" y="2091634"/>
                    <a:pt x="4741184" y="2032096"/>
                    <a:pt x="4773178" y="1969674"/>
                  </a:cubicBezTo>
                  <a:cubicBezTo>
                    <a:pt x="4837865" y="1845080"/>
                    <a:pt x="4877446" y="1709038"/>
                    <a:pt x="4892092" y="1567562"/>
                  </a:cubicBezTo>
                  <a:cubicBezTo>
                    <a:pt x="4895666" y="1532233"/>
                    <a:pt x="4897845" y="1496576"/>
                    <a:pt x="4898804" y="1460754"/>
                  </a:cubicBezTo>
                  <a:cubicBezTo>
                    <a:pt x="4899066" y="1442884"/>
                    <a:pt x="4899414" y="1425015"/>
                    <a:pt x="4899153" y="1406239"/>
                  </a:cubicBezTo>
                  <a:cubicBezTo>
                    <a:pt x="4898979" y="1387711"/>
                    <a:pt x="4899066" y="1369263"/>
                    <a:pt x="4898456" y="1350735"/>
                  </a:cubicBezTo>
                  <a:cubicBezTo>
                    <a:pt x="4896974" y="1276703"/>
                    <a:pt x="4893226" y="1202753"/>
                    <a:pt x="4886774" y="1128886"/>
                  </a:cubicBezTo>
                  <a:cubicBezTo>
                    <a:pt x="4873610" y="981232"/>
                    <a:pt x="4851030" y="833991"/>
                    <a:pt x="4815896" y="689221"/>
                  </a:cubicBezTo>
                  <a:cubicBezTo>
                    <a:pt x="4780676" y="544533"/>
                    <a:pt x="4733860" y="402068"/>
                    <a:pt x="4673183" y="264874"/>
                  </a:cubicBezTo>
                  <a:cubicBezTo>
                    <a:pt x="4658101" y="230533"/>
                    <a:pt x="4642147" y="196605"/>
                    <a:pt x="4625496" y="162925"/>
                  </a:cubicBezTo>
                  <a:cubicBezTo>
                    <a:pt x="4608583" y="129326"/>
                    <a:pt x="4590885" y="96222"/>
                    <a:pt x="4572490" y="63364"/>
                  </a:cubicBezTo>
                  <a:lnTo>
                    <a:pt x="4532299" y="0"/>
                  </a:lnTo>
                  <a:lnTo>
                    <a:pt x="4626680" y="0"/>
                  </a:lnTo>
                  <a:lnTo>
                    <a:pt x="4643978" y="26636"/>
                  </a:lnTo>
                  <a:cubicBezTo>
                    <a:pt x="4663594" y="60152"/>
                    <a:pt x="4682598" y="94080"/>
                    <a:pt x="4700644" y="128338"/>
                  </a:cubicBezTo>
                  <a:cubicBezTo>
                    <a:pt x="4718866" y="162595"/>
                    <a:pt x="4736476" y="197100"/>
                    <a:pt x="4753214" y="232016"/>
                  </a:cubicBezTo>
                  <a:cubicBezTo>
                    <a:pt x="4820082" y="371681"/>
                    <a:pt x="4875964" y="515957"/>
                    <a:pt x="4921297" y="663363"/>
                  </a:cubicBezTo>
                  <a:cubicBezTo>
                    <a:pt x="4966630" y="810687"/>
                    <a:pt x="5002460" y="960975"/>
                    <a:pt x="5027482" y="1112991"/>
                  </a:cubicBezTo>
                  <a:cubicBezTo>
                    <a:pt x="5040123" y="1189000"/>
                    <a:pt x="5050323" y="1265421"/>
                    <a:pt x="5058082" y="1342088"/>
                  </a:cubicBezTo>
                  <a:cubicBezTo>
                    <a:pt x="5060261" y="1361276"/>
                    <a:pt x="5061743" y="1380464"/>
                    <a:pt x="5063486" y="1399651"/>
                  </a:cubicBezTo>
                  <a:cubicBezTo>
                    <a:pt x="5065318" y="1418591"/>
                    <a:pt x="5066625" y="1438437"/>
                    <a:pt x="5067846" y="1458284"/>
                  </a:cubicBezTo>
                  <a:cubicBezTo>
                    <a:pt x="5069851" y="1497894"/>
                    <a:pt x="5070461" y="1537751"/>
                    <a:pt x="5069414" y="1577772"/>
                  </a:cubicBezTo>
                  <a:cubicBezTo>
                    <a:pt x="5067060" y="1657734"/>
                    <a:pt x="5057820" y="1738272"/>
                    <a:pt x="5040732" y="1817822"/>
                  </a:cubicBezTo>
                  <a:cubicBezTo>
                    <a:pt x="5023123" y="1897289"/>
                    <a:pt x="4997578" y="1975686"/>
                    <a:pt x="4964102" y="2050871"/>
                  </a:cubicBezTo>
                  <a:cubicBezTo>
                    <a:pt x="4897409" y="2201736"/>
                    <a:pt x="4799942" y="2338271"/>
                    <a:pt x="4689486" y="2458008"/>
                  </a:cubicBezTo>
                  <a:cubicBezTo>
                    <a:pt x="4579116" y="2578485"/>
                    <a:pt x="4456716" y="2684139"/>
                    <a:pt x="4333792" y="2784606"/>
                  </a:cubicBezTo>
                  <a:cubicBezTo>
                    <a:pt x="4210520" y="2884908"/>
                    <a:pt x="4085853" y="2979775"/>
                    <a:pt x="3965197" y="3076041"/>
                  </a:cubicBezTo>
                  <a:lnTo>
                    <a:pt x="3873745" y="3149167"/>
                  </a:lnTo>
                  <a:cubicBezTo>
                    <a:pt x="3842621" y="3173790"/>
                    <a:pt x="3811325" y="3198413"/>
                    <a:pt x="3779416" y="3222705"/>
                  </a:cubicBezTo>
                  <a:cubicBezTo>
                    <a:pt x="3715863" y="3271374"/>
                    <a:pt x="3650652" y="3319055"/>
                    <a:pt x="3582739" y="3364594"/>
                  </a:cubicBezTo>
                  <a:cubicBezTo>
                    <a:pt x="3514913" y="3410051"/>
                    <a:pt x="3445170" y="3454190"/>
                    <a:pt x="3371851" y="3494377"/>
                  </a:cubicBezTo>
                  <a:cubicBezTo>
                    <a:pt x="3298533" y="3534481"/>
                    <a:pt x="3222687" y="3571703"/>
                    <a:pt x="3143615" y="3603819"/>
                  </a:cubicBezTo>
                  <a:cubicBezTo>
                    <a:pt x="2985994" y="3668876"/>
                    <a:pt x="2815732" y="3712356"/>
                    <a:pt x="2643552" y="3730555"/>
                  </a:cubicBezTo>
                  <a:cubicBezTo>
                    <a:pt x="2600484" y="3734838"/>
                    <a:pt x="2557331" y="3738297"/>
                    <a:pt x="2514264" y="3739696"/>
                  </a:cubicBezTo>
                  <a:lnTo>
                    <a:pt x="2481920" y="3740849"/>
                  </a:lnTo>
                  <a:lnTo>
                    <a:pt x="2449664" y="3741014"/>
                  </a:lnTo>
                  <a:cubicBezTo>
                    <a:pt x="2427869" y="3741343"/>
                    <a:pt x="2407207" y="3740685"/>
                    <a:pt x="2386284" y="3740273"/>
                  </a:cubicBezTo>
                  <a:cubicBezTo>
                    <a:pt x="2344525" y="3739779"/>
                    <a:pt x="2302505" y="3737391"/>
                    <a:pt x="2260658" y="3735331"/>
                  </a:cubicBezTo>
                  <a:cubicBezTo>
                    <a:pt x="2218725" y="3732038"/>
                    <a:pt x="2176791" y="3728991"/>
                    <a:pt x="2134945" y="3723967"/>
                  </a:cubicBezTo>
                  <a:cubicBezTo>
                    <a:pt x="2051165" y="3714497"/>
                    <a:pt x="1967473" y="3701568"/>
                    <a:pt x="1884564" y="3683451"/>
                  </a:cubicBezTo>
                  <a:cubicBezTo>
                    <a:pt x="1801657" y="3665335"/>
                    <a:pt x="1719708" y="3642029"/>
                    <a:pt x="1639764" y="3613537"/>
                  </a:cubicBezTo>
                  <a:cubicBezTo>
                    <a:pt x="1559820" y="3584961"/>
                    <a:pt x="1481969" y="3550869"/>
                    <a:pt x="1407081" y="3512164"/>
                  </a:cubicBezTo>
                  <a:cubicBezTo>
                    <a:pt x="1332455" y="3472884"/>
                    <a:pt x="1260794" y="3428992"/>
                    <a:pt x="1193491" y="3380240"/>
                  </a:cubicBezTo>
                  <a:cubicBezTo>
                    <a:pt x="1058362" y="3283233"/>
                    <a:pt x="939973" y="3169508"/>
                    <a:pt x="836141" y="3047878"/>
                  </a:cubicBezTo>
                  <a:cubicBezTo>
                    <a:pt x="784444" y="2986774"/>
                    <a:pt x="736321" y="2923695"/>
                    <a:pt x="690812" y="2859461"/>
                  </a:cubicBezTo>
                  <a:cubicBezTo>
                    <a:pt x="645217" y="2795229"/>
                    <a:pt x="602674" y="2729596"/>
                    <a:pt x="562397" y="2662976"/>
                  </a:cubicBezTo>
                  <a:cubicBezTo>
                    <a:pt x="541823" y="2629295"/>
                    <a:pt x="522992" y="2597755"/>
                    <a:pt x="502504" y="2565474"/>
                  </a:cubicBezTo>
                  <a:cubicBezTo>
                    <a:pt x="482192" y="2533440"/>
                    <a:pt x="461530" y="2501406"/>
                    <a:pt x="440258" y="2469619"/>
                  </a:cubicBezTo>
                  <a:lnTo>
                    <a:pt x="310360" y="2278732"/>
                  </a:lnTo>
                  <a:cubicBezTo>
                    <a:pt x="288826" y="2246616"/>
                    <a:pt x="267555" y="2214335"/>
                    <a:pt x="246806" y="2181642"/>
                  </a:cubicBezTo>
                  <a:cubicBezTo>
                    <a:pt x="226057" y="2148949"/>
                    <a:pt x="205483" y="2116174"/>
                    <a:pt x="186303" y="2082411"/>
                  </a:cubicBezTo>
                  <a:cubicBezTo>
                    <a:pt x="147857" y="2015213"/>
                    <a:pt x="112550" y="1946041"/>
                    <a:pt x="84390" y="1874231"/>
                  </a:cubicBezTo>
                  <a:cubicBezTo>
                    <a:pt x="55708" y="1802669"/>
                    <a:pt x="34436" y="1728473"/>
                    <a:pt x="20139" y="1653288"/>
                  </a:cubicBezTo>
                  <a:cubicBezTo>
                    <a:pt x="6452" y="1578103"/>
                    <a:pt x="0" y="1501764"/>
                    <a:pt x="0" y="1425590"/>
                  </a:cubicBezTo>
                  <a:cubicBezTo>
                    <a:pt x="1133" y="1121885"/>
                    <a:pt x="63293" y="819004"/>
                    <a:pt x="179939" y="533498"/>
                  </a:cubicBezTo>
                  <a:cubicBezTo>
                    <a:pt x="209232" y="462183"/>
                    <a:pt x="240965" y="391527"/>
                    <a:pt x="276709" y="322519"/>
                  </a:cubicBezTo>
                  <a:cubicBezTo>
                    <a:pt x="311930" y="253262"/>
                    <a:pt x="350725" y="185489"/>
                    <a:pt x="392571" y="11928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01AEF7FC-716F-E83C-B7F6-D0596884F8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2838" y="1"/>
              <a:ext cx="4960548" cy="3526297"/>
            </a:xfrm>
            <a:custGeom>
              <a:avLst/>
              <a:gdLst>
                <a:gd name="connsiteX0" fmla="*/ 542883 w 4960548"/>
                <a:gd name="connsiteY0" fmla="*/ 0 h 3526297"/>
                <a:gd name="connsiteX1" fmla="*/ 826658 w 4960548"/>
                <a:gd name="connsiteY1" fmla="*/ 0 h 3526297"/>
                <a:gd name="connsiteX2" fmla="*/ 730698 w 4960548"/>
                <a:gd name="connsiteY2" fmla="*/ 89329 h 3526297"/>
                <a:gd name="connsiteX3" fmla="*/ 590295 w 4960548"/>
                <a:gd name="connsiteY3" fmla="*/ 244485 h 3526297"/>
                <a:gd name="connsiteX4" fmla="*/ 357524 w 4960548"/>
                <a:gd name="connsiteY4" fmla="*/ 587307 h 3526297"/>
                <a:gd name="connsiteX5" fmla="*/ 199554 w 4960548"/>
                <a:gd name="connsiteY5" fmla="*/ 966280 h 3526297"/>
                <a:gd name="connsiteX6" fmla="*/ 142104 w 4960548"/>
                <a:gd name="connsiteY6" fmla="*/ 1370286 h 3526297"/>
                <a:gd name="connsiteX7" fmla="*/ 166339 w 4960548"/>
                <a:gd name="connsiteY7" fmla="*/ 1568090 h 3526297"/>
                <a:gd name="connsiteX8" fmla="*/ 237914 w 4960548"/>
                <a:gd name="connsiteY8" fmla="*/ 1753129 h 3526297"/>
                <a:gd name="connsiteX9" fmla="*/ 287868 w 4960548"/>
                <a:gd name="connsiteY9" fmla="*/ 1840255 h 3526297"/>
                <a:gd name="connsiteX10" fmla="*/ 345232 w 4960548"/>
                <a:gd name="connsiteY10" fmla="*/ 1924581 h 3526297"/>
                <a:gd name="connsiteX11" fmla="*/ 477745 w 4960548"/>
                <a:gd name="connsiteY11" fmla="*/ 2087551 h 3526297"/>
                <a:gd name="connsiteX12" fmla="*/ 621156 w 4960548"/>
                <a:gd name="connsiteY12" fmla="*/ 2251756 h 3526297"/>
                <a:gd name="connsiteX13" fmla="*/ 692469 w 4960548"/>
                <a:gd name="connsiteY13" fmla="*/ 2337482 h 3526297"/>
                <a:gd name="connsiteX14" fmla="*/ 726731 w 4960548"/>
                <a:gd name="connsiteY14" fmla="*/ 2379562 h 3526297"/>
                <a:gd name="connsiteX15" fmla="*/ 760295 w 4960548"/>
                <a:gd name="connsiteY15" fmla="*/ 2419831 h 3526297"/>
                <a:gd name="connsiteX16" fmla="*/ 1048685 w 4960548"/>
                <a:gd name="connsiteY16" fmla="*/ 2717443 h 3526297"/>
                <a:gd name="connsiteX17" fmla="*/ 1202035 w 4960548"/>
                <a:gd name="connsiteY17" fmla="*/ 2851344 h 3526297"/>
                <a:gd name="connsiteX18" fmla="*/ 1362620 w 4960548"/>
                <a:gd name="connsiteY18" fmla="*/ 2974785 h 3526297"/>
                <a:gd name="connsiteX19" fmla="*/ 1721364 w 4960548"/>
                <a:gd name="connsiteY19" fmla="*/ 3170036 h 3526297"/>
                <a:gd name="connsiteX20" fmla="*/ 1922052 w 4960548"/>
                <a:gd name="connsiteY20" fmla="*/ 3225210 h 3526297"/>
                <a:gd name="connsiteX21" fmla="*/ 1973488 w 4960548"/>
                <a:gd name="connsiteY21" fmla="*/ 3234928 h 3526297"/>
                <a:gd name="connsiteX22" fmla="*/ 2025360 w 4960548"/>
                <a:gd name="connsiteY22" fmla="*/ 3243080 h 3526297"/>
                <a:gd name="connsiteX23" fmla="*/ 2130063 w 4960548"/>
                <a:gd name="connsiteY23" fmla="*/ 3254774 h 3526297"/>
                <a:gd name="connsiteX24" fmla="*/ 2182719 w 4960548"/>
                <a:gd name="connsiteY24" fmla="*/ 3258562 h 3526297"/>
                <a:gd name="connsiteX25" fmla="*/ 2235551 w 4960548"/>
                <a:gd name="connsiteY25" fmla="*/ 3261197 h 3526297"/>
                <a:gd name="connsiteX26" fmla="*/ 2288556 w 4960548"/>
                <a:gd name="connsiteY26" fmla="*/ 3262350 h 3526297"/>
                <a:gd name="connsiteX27" fmla="*/ 2341648 w 4960548"/>
                <a:gd name="connsiteY27" fmla="*/ 3262103 h 3526297"/>
                <a:gd name="connsiteX28" fmla="*/ 2368238 w 4960548"/>
                <a:gd name="connsiteY28" fmla="*/ 3261856 h 3526297"/>
                <a:gd name="connsiteX29" fmla="*/ 2393869 w 4960548"/>
                <a:gd name="connsiteY29" fmla="*/ 3260785 h 3526297"/>
                <a:gd name="connsiteX30" fmla="*/ 2419413 w 4960548"/>
                <a:gd name="connsiteY30" fmla="*/ 3259550 h 3526297"/>
                <a:gd name="connsiteX31" fmla="*/ 2444869 w 4960548"/>
                <a:gd name="connsiteY31" fmla="*/ 3257574 h 3526297"/>
                <a:gd name="connsiteX32" fmla="*/ 2545824 w 4960548"/>
                <a:gd name="connsiteY32" fmla="*/ 3245798 h 3526297"/>
                <a:gd name="connsiteX33" fmla="*/ 2930373 w 4960548"/>
                <a:gd name="connsiteY33" fmla="*/ 3126555 h 3526297"/>
                <a:gd name="connsiteX34" fmla="*/ 3285631 w 4960548"/>
                <a:gd name="connsiteY34" fmla="*/ 2917552 h 3526297"/>
                <a:gd name="connsiteX35" fmla="*/ 3371764 w 4960548"/>
                <a:gd name="connsiteY35" fmla="*/ 2856120 h 3526297"/>
                <a:gd name="connsiteX36" fmla="*/ 3457898 w 4960548"/>
                <a:gd name="connsiteY36" fmla="*/ 2792628 h 3526297"/>
                <a:gd name="connsiteX37" fmla="*/ 3632344 w 4960548"/>
                <a:gd name="connsiteY37" fmla="*/ 2660869 h 3526297"/>
                <a:gd name="connsiteX38" fmla="*/ 3990915 w 4960548"/>
                <a:gd name="connsiteY38" fmla="*/ 2405832 h 3526297"/>
                <a:gd name="connsiteX39" fmla="*/ 4324988 w 4960548"/>
                <a:gd name="connsiteY39" fmla="*/ 2152196 h 3526297"/>
                <a:gd name="connsiteX40" fmla="*/ 4592106 w 4960548"/>
                <a:gd name="connsiteY40" fmla="*/ 1861501 h 3526297"/>
                <a:gd name="connsiteX41" fmla="*/ 4683122 w 4960548"/>
                <a:gd name="connsiteY41" fmla="*/ 1692521 h 3526297"/>
                <a:gd name="connsiteX42" fmla="*/ 4738568 w 4960548"/>
                <a:gd name="connsiteY42" fmla="*/ 1507893 h 3526297"/>
                <a:gd name="connsiteX43" fmla="*/ 4753912 w 4960548"/>
                <a:gd name="connsiteY43" fmla="*/ 1411050 h 3526297"/>
                <a:gd name="connsiteX44" fmla="*/ 4756440 w 4960548"/>
                <a:gd name="connsiteY44" fmla="*/ 1386509 h 3526297"/>
                <a:gd name="connsiteX45" fmla="*/ 4758358 w 4960548"/>
                <a:gd name="connsiteY45" fmla="*/ 1361475 h 3526297"/>
                <a:gd name="connsiteX46" fmla="*/ 4761148 w 4960548"/>
                <a:gd name="connsiteY46" fmla="*/ 1309759 h 3526297"/>
                <a:gd name="connsiteX47" fmla="*/ 4756354 w 4960548"/>
                <a:gd name="connsiteY47" fmla="*/ 1102980 h 3526297"/>
                <a:gd name="connsiteX48" fmla="*/ 4725578 w 4960548"/>
                <a:gd name="connsiteY48" fmla="*/ 898753 h 3526297"/>
                <a:gd name="connsiteX49" fmla="*/ 4673358 w 4960548"/>
                <a:gd name="connsiteY49" fmla="*/ 699384 h 3526297"/>
                <a:gd name="connsiteX50" fmla="*/ 4538491 w 4960548"/>
                <a:gd name="connsiteY50" fmla="*/ 312754 h 3526297"/>
                <a:gd name="connsiteX51" fmla="*/ 4446604 w 4960548"/>
                <a:gd name="connsiteY51" fmla="*/ 129196 h 3526297"/>
                <a:gd name="connsiteX52" fmla="*/ 4419840 w 4960548"/>
                <a:gd name="connsiteY52" fmla="*/ 85222 h 3526297"/>
                <a:gd name="connsiteX53" fmla="*/ 4391680 w 4960548"/>
                <a:gd name="connsiteY53" fmla="*/ 42071 h 3526297"/>
                <a:gd name="connsiteX54" fmla="*/ 4361930 w 4960548"/>
                <a:gd name="connsiteY54" fmla="*/ 0 h 3526297"/>
                <a:gd name="connsiteX55" fmla="*/ 4588871 w 4960548"/>
                <a:gd name="connsiteY55" fmla="*/ 0 h 3526297"/>
                <a:gd name="connsiteX56" fmla="*/ 4613640 w 4960548"/>
                <a:gd name="connsiteY56" fmla="*/ 38859 h 3526297"/>
                <a:gd name="connsiteX57" fmla="*/ 4724445 w 4960548"/>
                <a:gd name="connsiteY57" fmla="*/ 234687 h 3526297"/>
                <a:gd name="connsiteX58" fmla="*/ 4876138 w 4960548"/>
                <a:gd name="connsiteY58" fmla="*/ 653022 h 3526297"/>
                <a:gd name="connsiteX59" fmla="*/ 4911707 w 4960548"/>
                <a:gd name="connsiteY59" fmla="*/ 870671 h 3526297"/>
                <a:gd name="connsiteX60" fmla="*/ 4934810 w 4960548"/>
                <a:gd name="connsiteY60" fmla="*/ 1088487 h 3526297"/>
                <a:gd name="connsiteX61" fmla="*/ 4953206 w 4960548"/>
                <a:gd name="connsiteY61" fmla="*/ 1306301 h 3526297"/>
                <a:gd name="connsiteX62" fmla="*/ 4956954 w 4960548"/>
                <a:gd name="connsiteY62" fmla="*/ 1360899 h 3526297"/>
                <a:gd name="connsiteX63" fmla="*/ 4958610 w 4960548"/>
                <a:gd name="connsiteY63" fmla="*/ 1388980 h 3526297"/>
                <a:gd name="connsiteX64" fmla="*/ 4959830 w 4960548"/>
                <a:gd name="connsiteY64" fmla="*/ 1417555 h 3526297"/>
                <a:gd name="connsiteX65" fmla="*/ 4958174 w 4960548"/>
                <a:gd name="connsiteY65" fmla="*/ 1532680 h 3526297"/>
                <a:gd name="connsiteX66" fmla="*/ 4834030 w 4960548"/>
                <a:gd name="connsiteY66" fmla="*/ 1984861 h 3526297"/>
                <a:gd name="connsiteX67" fmla="*/ 4558106 w 4960548"/>
                <a:gd name="connsiteY67" fmla="*/ 2368857 h 3526297"/>
                <a:gd name="connsiteX68" fmla="*/ 4389936 w 4960548"/>
                <a:gd name="connsiteY68" fmla="*/ 2528945 h 3526297"/>
                <a:gd name="connsiteX69" fmla="*/ 4214618 w 4960548"/>
                <a:gd name="connsiteY69" fmla="*/ 2674457 h 3526297"/>
                <a:gd name="connsiteX70" fmla="*/ 3858489 w 4960548"/>
                <a:gd name="connsiteY70" fmla="*/ 2936658 h 3526297"/>
                <a:gd name="connsiteX71" fmla="*/ 3768868 w 4960548"/>
                <a:gd name="connsiteY71" fmla="*/ 3000643 h 3526297"/>
                <a:gd name="connsiteX72" fmla="*/ 3676806 w 4960548"/>
                <a:gd name="connsiteY72" fmla="*/ 3065040 h 3526297"/>
                <a:gd name="connsiteX73" fmla="*/ 3582477 w 4960548"/>
                <a:gd name="connsiteY73" fmla="*/ 3128614 h 3526297"/>
                <a:gd name="connsiteX74" fmla="*/ 3485185 w 4960548"/>
                <a:gd name="connsiteY74" fmla="*/ 3190377 h 3526297"/>
                <a:gd name="connsiteX75" fmla="*/ 3280923 w 4960548"/>
                <a:gd name="connsiteY75" fmla="*/ 3306325 h 3526297"/>
                <a:gd name="connsiteX76" fmla="*/ 3061230 w 4960548"/>
                <a:gd name="connsiteY76" fmla="*/ 3404897 h 3526297"/>
                <a:gd name="connsiteX77" fmla="*/ 2583137 w 4960548"/>
                <a:gd name="connsiteY77" fmla="*/ 3518292 h 3526297"/>
                <a:gd name="connsiteX78" fmla="*/ 2460038 w 4960548"/>
                <a:gd name="connsiteY78" fmla="*/ 3525622 h 3526297"/>
                <a:gd name="connsiteX79" fmla="*/ 2429264 w 4960548"/>
                <a:gd name="connsiteY79" fmla="*/ 3526280 h 3526297"/>
                <a:gd name="connsiteX80" fmla="*/ 2398576 w 4960548"/>
                <a:gd name="connsiteY80" fmla="*/ 3526116 h 3526297"/>
                <a:gd name="connsiteX81" fmla="*/ 2367977 w 4960548"/>
                <a:gd name="connsiteY81" fmla="*/ 3525786 h 3526297"/>
                <a:gd name="connsiteX82" fmla="*/ 2338249 w 4960548"/>
                <a:gd name="connsiteY82" fmla="*/ 3524716 h 3526297"/>
                <a:gd name="connsiteX83" fmla="*/ 2100770 w 4960548"/>
                <a:gd name="connsiteY83" fmla="*/ 3506845 h 3526297"/>
                <a:gd name="connsiteX84" fmla="*/ 1864776 w 4960548"/>
                <a:gd name="connsiteY84" fmla="*/ 3467483 h 3526297"/>
                <a:gd name="connsiteX85" fmla="*/ 1632964 w 4960548"/>
                <a:gd name="connsiteY85" fmla="*/ 3405803 h 3526297"/>
                <a:gd name="connsiteX86" fmla="*/ 1189219 w 4960548"/>
                <a:gd name="connsiteY86" fmla="*/ 3220352 h 3526297"/>
                <a:gd name="connsiteX87" fmla="*/ 815305 w 4960548"/>
                <a:gd name="connsiteY87" fmla="*/ 2931634 h 3526297"/>
                <a:gd name="connsiteX88" fmla="*/ 663699 w 4960548"/>
                <a:gd name="connsiteY88" fmla="*/ 2757877 h 3526297"/>
                <a:gd name="connsiteX89" fmla="*/ 531274 w 4960548"/>
                <a:gd name="connsiteY89" fmla="*/ 2573907 h 3526297"/>
                <a:gd name="connsiteX90" fmla="*/ 500325 w 4960548"/>
                <a:gd name="connsiteY90" fmla="*/ 2527051 h 3526297"/>
                <a:gd name="connsiteX91" fmla="*/ 470771 w 4960548"/>
                <a:gd name="connsiteY91" fmla="*/ 2481594 h 3526297"/>
                <a:gd name="connsiteX92" fmla="*/ 412448 w 4960548"/>
                <a:gd name="connsiteY92" fmla="*/ 2393479 h 3526297"/>
                <a:gd name="connsiteX93" fmla="*/ 291616 w 4960548"/>
                <a:gd name="connsiteY93" fmla="*/ 2213464 h 3526297"/>
                <a:gd name="connsiteX94" fmla="*/ 173662 w 4960548"/>
                <a:gd name="connsiteY94" fmla="*/ 2023154 h 3526297"/>
                <a:gd name="connsiteX95" fmla="*/ 120483 w 4960548"/>
                <a:gd name="connsiteY95" fmla="*/ 1922276 h 3526297"/>
                <a:gd name="connsiteX96" fmla="*/ 75324 w 4960548"/>
                <a:gd name="connsiteY96" fmla="*/ 1816703 h 3526297"/>
                <a:gd name="connsiteX97" fmla="*/ 40713 w 4960548"/>
                <a:gd name="connsiteY97" fmla="*/ 1707179 h 3526297"/>
                <a:gd name="connsiteX98" fmla="*/ 27811 w 4960548"/>
                <a:gd name="connsiteY98" fmla="*/ 1651346 h 3526297"/>
                <a:gd name="connsiteX99" fmla="*/ 22144 w 4960548"/>
                <a:gd name="connsiteY99" fmla="*/ 1623346 h 3526297"/>
                <a:gd name="connsiteX100" fmla="*/ 17436 w 4960548"/>
                <a:gd name="connsiteY100" fmla="*/ 1595265 h 3526297"/>
                <a:gd name="connsiteX101" fmla="*/ 0 w 4960548"/>
                <a:gd name="connsiteY101" fmla="*/ 1370286 h 3526297"/>
                <a:gd name="connsiteX102" fmla="*/ 48385 w 4960548"/>
                <a:gd name="connsiteY102" fmla="*/ 931939 h 3526297"/>
                <a:gd name="connsiteX103" fmla="*/ 193801 w 4960548"/>
                <a:gd name="connsiteY103" fmla="*/ 511957 h 3526297"/>
                <a:gd name="connsiteX104" fmla="*/ 431660 w 4960548"/>
                <a:gd name="connsiteY104" fmla="*/ 131379 h 352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4960548" h="3526297">
                  <a:moveTo>
                    <a:pt x="542883" y="0"/>
                  </a:moveTo>
                  <a:lnTo>
                    <a:pt x="826658" y="0"/>
                  </a:lnTo>
                  <a:lnTo>
                    <a:pt x="730698" y="89329"/>
                  </a:lnTo>
                  <a:cubicBezTo>
                    <a:pt x="681528" y="139120"/>
                    <a:pt x="634626" y="190876"/>
                    <a:pt x="590295" y="244485"/>
                  </a:cubicBezTo>
                  <a:cubicBezTo>
                    <a:pt x="501458" y="351540"/>
                    <a:pt x="423083" y="466336"/>
                    <a:pt x="357524" y="587307"/>
                  </a:cubicBezTo>
                  <a:cubicBezTo>
                    <a:pt x="291965" y="708196"/>
                    <a:pt x="237391" y="834767"/>
                    <a:pt x="199554" y="966280"/>
                  </a:cubicBezTo>
                  <a:cubicBezTo>
                    <a:pt x="161632" y="1097463"/>
                    <a:pt x="142016" y="1233833"/>
                    <a:pt x="142104" y="1370286"/>
                  </a:cubicBezTo>
                  <a:cubicBezTo>
                    <a:pt x="142888" y="1437319"/>
                    <a:pt x="149862" y="1503858"/>
                    <a:pt x="166339" y="1568090"/>
                  </a:cubicBezTo>
                  <a:cubicBezTo>
                    <a:pt x="182555" y="1632405"/>
                    <a:pt x="207750" y="1693921"/>
                    <a:pt x="237914" y="1753129"/>
                  </a:cubicBezTo>
                  <a:cubicBezTo>
                    <a:pt x="253170" y="1782693"/>
                    <a:pt x="270084" y="1811680"/>
                    <a:pt x="287868" y="1840255"/>
                  </a:cubicBezTo>
                  <a:cubicBezTo>
                    <a:pt x="305914" y="1868748"/>
                    <a:pt x="325181" y="1896830"/>
                    <a:pt x="345232" y="1924581"/>
                  </a:cubicBezTo>
                  <a:cubicBezTo>
                    <a:pt x="385858" y="1979920"/>
                    <a:pt x="431017" y="2033612"/>
                    <a:pt x="477745" y="2087551"/>
                  </a:cubicBezTo>
                  <a:cubicBezTo>
                    <a:pt x="524474" y="2141573"/>
                    <a:pt x="573294" y="2195594"/>
                    <a:pt x="621156" y="2251756"/>
                  </a:cubicBezTo>
                  <a:cubicBezTo>
                    <a:pt x="645130" y="2279755"/>
                    <a:pt x="668843" y="2308412"/>
                    <a:pt x="692469" y="2337482"/>
                  </a:cubicBezTo>
                  <a:lnTo>
                    <a:pt x="726731" y="2379562"/>
                  </a:lnTo>
                  <a:cubicBezTo>
                    <a:pt x="737977" y="2392986"/>
                    <a:pt x="748700" y="2406738"/>
                    <a:pt x="760295" y="2419831"/>
                  </a:cubicBezTo>
                  <a:cubicBezTo>
                    <a:pt x="850788" y="2526392"/>
                    <a:pt x="948952" y="2624470"/>
                    <a:pt x="1048685" y="2717443"/>
                  </a:cubicBezTo>
                  <a:cubicBezTo>
                    <a:pt x="1098814" y="2763724"/>
                    <a:pt x="1149814" y="2808439"/>
                    <a:pt x="1202035" y="2851344"/>
                  </a:cubicBezTo>
                  <a:cubicBezTo>
                    <a:pt x="1254256" y="2894248"/>
                    <a:pt x="1307435" y="2935752"/>
                    <a:pt x="1362620" y="2974785"/>
                  </a:cubicBezTo>
                  <a:cubicBezTo>
                    <a:pt x="1472554" y="3053017"/>
                    <a:pt x="1591118" y="3122932"/>
                    <a:pt x="1721364" y="3170036"/>
                  </a:cubicBezTo>
                  <a:cubicBezTo>
                    <a:pt x="1786314" y="3193588"/>
                    <a:pt x="1853617" y="3211622"/>
                    <a:pt x="1922052" y="3225210"/>
                  </a:cubicBezTo>
                  <a:cubicBezTo>
                    <a:pt x="1939227" y="3228422"/>
                    <a:pt x="1956227" y="3232128"/>
                    <a:pt x="1973488" y="3234928"/>
                  </a:cubicBezTo>
                  <a:lnTo>
                    <a:pt x="2025360" y="3243080"/>
                  </a:lnTo>
                  <a:cubicBezTo>
                    <a:pt x="2060145" y="3247445"/>
                    <a:pt x="2094930" y="3252056"/>
                    <a:pt x="2130063" y="3254774"/>
                  </a:cubicBezTo>
                  <a:cubicBezTo>
                    <a:pt x="2147587" y="3256338"/>
                    <a:pt x="2165109" y="3257821"/>
                    <a:pt x="2182719" y="3258562"/>
                  </a:cubicBezTo>
                  <a:cubicBezTo>
                    <a:pt x="2200330" y="3259385"/>
                    <a:pt x="2217853" y="3260703"/>
                    <a:pt x="2235551" y="3261197"/>
                  </a:cubicBezTo>
                  <a:lnTo>
                    <a:pt x="2288556" y="3262350"/>
                  </a:lnTo>
                  <a:cubicBezTo>
                    <a:pt x="2306166" y="3262761"/>
                    <a:pt x="2323951" y="3262185"/>
                    <a:pt x="2341648" y="3262103"/>
                  </a:cubicBezTo>
                  <a:lnTo>
                    <a:pt x="2368238" y="3261856"/>
                  </a:lnTo>
                  <a:cubicBezTo>
                    <a:pt x="2376869" y="3261609"/>
                    <a:pt x="2385325" y="3261115"/>
                    <a:pt x="2393869" y="3260785"/>
                  </a:cubicBezTo>
                  <a:cubicBezTo>
                    <a:pt x="2402412" y="3260373"/>
                    <a:pt x="2410956" y="3260127"/>
                    <a:pt x="2419413" y="3259550"/>
                  </a:cubicBezTo>
                  <a:lnTo>
                    <a:pt x="2444869" y="3257574"/>
                  </a:lnTo>
                  <a:cubicBezTo>
                    <a:pt x="2478782" y="3255021"/>
                    <a:pt x="2512434" y="3250739"/>
                    <a:pt x="2545824" y="3245798"/>
                  </a:cubicBezTo>
                  <a:cubicBezTo>
                    <a:pt x="2679470" y="3224881"/>
                    <a:pt x="2807973" y="3183954"/>
                    <a:pt x="2930373" y="3126555"/>
                  </a:cubicBezTo>
                  <a:cubicBezTo>
                    <a:pt x="3053210" y="3069817"/>
                    <a:pt x="3170118" y="2997184"/>
                    <a:pt x="3285631" y="2917552"/>
                  </a:cubicBezTo>
                  <a:cubicBezTo>
                    <a:pt x="3314487" y="2897706"/>
                    <a:pt x="3343169" y="2876954"/>
                    <a:pt x="3371764" y="2856120"/>
                  </a:cubicBezTo>
                  <a:cubicBezTo>
                    <a:pt x="3400534" y="2835285"/>
                    <a:pt x="3429216" y="2814121"/>
                    <a:pt x="3457898" y="2792628"/>
                  </a:cubicBezTo>
                  <a:lnTo>
                    <a:pt x="3632344" y="2660869"/>
                  </a:lnTo>
                  <a:cubicBezTo>
                    <a:pt x="3752043" y="2571190"/>
                    <a:pt x="3872873" y="2487687"/>
                    <a:pt x="3990915" y="2405832"/>
                  </a:cubicBezTo>
                  <a:cubicBezTo>
                    <a:pt x="4108869" y="2323976"/>
                    <a:pt x="4222378" y="2241297"/>
                    <a:pt x="4324988" y="2152196"/>
                  </a:cubicBezTo>
                  <a:cubicBezTo>
                    <a:pt x="4427598" y="2063258"/>
                    <a:pt x="4520270" y="1968474"/>
                    <a:pt x="4592106" y="1861501"/>
                  </a:cubicBezTo>
                  <a:cubicBezTo>
                    <a:pt x="4628024" y="1808057"/>
                    <a:pt x="4658712" y="1751730"/>
                    <a:pt x="4683122" y="1692521"/>
                  </a:cubicBezTo>
                  <a:cubicBezTo>
                    <a:pt x="4707706" y="1633393"/>
                    <a:pt x="4725404" y="1571467"/>
                    <a:pt x="4738568" y="1507893"/>
                  </a:cubicBezTo>
                  <a:cubicBezTo>
                    <a:pt x="4745106" y="1476106"/>
                    <a:pt x="4750338" y="1443742"/>
                    <a:pt x="4753912" y="1411050"/>
                  </a:cubicBezTo>
                  <a:cubicBezTo>
                    <a:pt x="4754958" y="1402897"/>
                    <a:pt x="4755656" y="1394662"/>
                    <a:pt x="4756440" y="1386509"/>
                  </a:cubicBezTo>
                  <a:cubicBezTo>
                    <a:pt x="4757138" y="1378274"/>
                    <a:pt x="4758010" y="1370204"/>
                    <a:pt x="4758358" y="1361475"/>
                  </a:cubicBezTo>
                  <a:lnTo>
                    <a:pt x="4761148" y="1309759"/>
                  </a:lnTo>
                  <a:cubicBezTo>
                    <a:pt x="4763676" y="1240751"/>
                    <a:pt x="4762106" y="1171659"/>
                    <a:pt x="4756354" y="1102980"/>
                  </a:cubicBezTo>
                  <a:cubicBezTo>
                    <a:pt x="4750774" y="1034218"/>
                    <a:pt x="4740050" y="966033"/>
                    <a:pt x="4725578" y="898753"/>
                  </a:cubicBezTo>
                  <a:cubicBezTo>
                    <a:pt x="4710932" y="831473"/>
                    <a:pt x="4692624" y="765100"/>
                    <a:pt x="4673358" y="699384"/>
                  </a:cubicBezTo>
                  <a:cubicBezTo>
                    <a:pt x="4634912" y="568037"/>
                    <a:pt x="4592456" y="438419"/>
                    <a:pt x="4538491" y="312754"/>
                  </a:cubicBezTo>
                  <a:cubicBezTo>
                    <a:pt x="4511464" y="250003"/>
                    <a:pt x="4481301" y="188406"/>
                    <a:pt x="4446604" y="129196"/>
                  </a:cubicBezTo>
                  <a:cubicBezTo>
                    <a:pt x="4438147" y="114291"/>
                    <a:pt x="4428819" y="99798"/>
                    <a:pt x="4419840" y="85222"/>
                  </a:cubicBezTo>
                  <a:cubicBezTo>
                    <a:pt x="4410598" y="70728"/>
                    <a:pt x="4401008" y="56482"/>
                    <a:pt x="4391680" y="42071"/>
                  </a:cubicBezTo>
                  <a:lnTo>
                    <a:pt x="4361930" y="0"/>
                  </a:lnTo>
                  <a:lnTo>
                    <a:pt x="4588871" y="0"/>
                  </a:lnTo>
                  <a:lnTo>
                    <a:pt x="4613640" y="38859"/>
                  </a:lnTo>
                  <a:cubicBezTo>
                    <a:pt x="4653306" y="102762"/>
                    <a:pt x="4690706" y="167901"/>
                    <a:pt x="4724445" y="234687"/>
                  </a:cubicBezTo>
                  <a:cubicBezTo>
                    <a:pt x="4792096" y="368257"/>
                    <a:pt x="4844230" y="508828"/>
                    <a:pt x="4876138" y="653022"/>
                  </a:cubicBezTo>
                  <a:cubicBezTo>
                    <a:pt x="4892005" y="725161"/>
                    <a:pt x="4903077" y="797874"/>
                    <a:pt x="4911707" y="870671"/>
                  </a:cubicBezTo>
                  <a:cubicBezTo>
                    <a:pt x="4920513" y="943386"/>
                    <a:pt x="4927574" y="1016019"/>
                    <a:pt x="4934810" y="1088487"/>
                  </a:cubicBezTo>
                  <a:cubicBezTo>
                    <a:pt x="4941697" y="1161036"/>
                    <a:pt x="4947799" y="1233586"/>
                    <a:pt x="4953206" y="1306301"/>
                  </a:cubicBezTo>
                  <a:lnTo>
                    <a:pt x="4956954" y="1360899"/>
                  </a:lnTo>
                  <a:cubicBezTo>
                    <a:pt x="4957651" y="1369875"/>
                    <a:pt x="4958087" y="1379510"/>
                    <a:pt x="4958610" y="1388980"/>
                  </a:cubicBezTo>
                  <a:cubicBezTo>
                    <a:pt x="4959133" y="1398450"/>
                    <a:pt x="4959656" y="1408003"/>
                    <a:pt x="4959830" y="1417555"/>
                  </a:cubicBezTo>
                  <a:cubicBezTo>
                    <a:pt x="4961138" y="1455683"/>
                    <a:pt x="4960702" y="1494140"/>
                    <a:pt x="4958174" y="1532680"/>
                  </a:cubicBezTo>
                  <a:cubicBezTo>
                    <a:pt x="4948760" y="1686920"/>
                    <a:pt x="4904908" y="1842314"/>
                    <a:pt x="4834030" y="1984861"/>
                  </a:cubicBezTo>
                  <a:cubicBezTo>
                    <a:pt x="4763328" y="2127820"/>
                    <a:pt x="4665860" y="2256121"/>
                    <a:pt x="4558106" y="2368857"/>
                  </a:cubicBezTo>
                  <a:cubicBezTo>
                    <a:pt x="4504230" y="2425432"/>
                    <a:pt x="4447650" y="2478465"/>
                    <a:pt x="4389936" y="2528945"/>
                  </a:cubicBezTo>
                  <a:cubicBezTo>
                    <a:pt x="4332223" y="2579425"/>
                    <a:pt x="4273726" y="2628011"/>
                    <a:pt x="4214618" y="2674457"/>
                  </a:cubicBezTo>
                  <a:cubicBezTo>
                    <a:pt x="4096664" y="2767759"/>
                    <a:pt x="3976094" y="2852826"/>
                    <a:pt x="3858489" y="2936658"/>
                  </a:cubicBezTo>
                  <a:lnTo>
                    <a:pt x="3768868" y="3000643"/>
                  </a:lnTo>
                  <a:cubicBezTo>
                    <a:pt x="3738530" y="3022136"/>
                    <a:pt x="3707929" y="3043794"/>
                    <a:pt x="3676806" y="3065040"/>
                  </a:cubicBezTo>
                  <a:cubicBezTo>
                    <a:pt x="3645770" y="3086369"/>
                    <a:pt x="3614386" y="3107615"/>
                    <a:pt x="3582477" y="3128614"/>
                  </a:cubicBezTo>
                  <a:cubicBezTo>
                    <a:pt x="3550483" y="3149449"/>
                    <a:pt x="3518226" y="3170118"/>
                    <a:pt x="3485185" y="3190377"/>
                  </a:cubicBezTo>
                  <a:cubicBezTo>
                    <a:pt x="3419452" y="3230975"/>
                    <a:pt x="3351625" y="3270338"/>
                    <a:pt x="3280923" y="3306325"/>
                  </a:cubicBezTo>
                  <a:cubicBezTo>
                    <a:pt x="3210307" y="3342476"/>
                    <a:pt x="3137251" y="3376074"/>
                    <a:pt x="3061230" y="3404897"/>
                  </a:cubicBezTo>
                  <a:cubicBezTo>
                    <a:pt x="2909886" y="3463366"/>
                    <a:pt x="2747295" y="3502810"/>
                    <a:pt x="2583137" y="3518292"/>
                  </a:cubicBezTo>
                  <a:cubicBezTo>
                    <a:pt x="2542075" y="3521999"/>
                    <a:pt x="2501013" y="3524798"/>
                    <a:pt x="2460038" y="3525622"/>
                  </a:cubicBezTo>
                  <a:lnTo>
                    <a:pt x="2429264" y="3526280"/>
                  </a:lnTo>
                  <a:cubicBezTo>
                    <a:pt x="2419064" y="3526363"/>
                    <a:pt x="2408777" y="3526116"/>
                    <a:pt x="2398576" y="3526116"/>
                  </a:cubicBezTo>
                  <a:lnTo>
                    <a:pt x="2367977" y="3525786"/>
                  </a:lnTo>
                  <a:lnTo>
                    <a:pt x="2338249" y="3524716"/>
                  </a:lnTo>
                  <a:cubicBezTo>
                    <a:pt x="2259089" y="3522327"/>
                    <a:pt x="2179756" y="3516399"/>
                    <a:pt x="2100770" y="3506845"/>
                  </a:cubicBezTo>
                  <a:cubicBezTo>
                    <a:pt x="2021699" y="3497787"/>
                    <a:pt x="1942801" y="3484776"/>
                    <a:pt x="1864776" y="3467483"/>
                  </a:cubicBezTo>
                  <a:cubicBezTo>
                    <a:pt x="1786836" y="3450025"/>
                    <a:pt x="1709508" y="3429355"/>
                    <a:pt x="1632964" y="3405803"/>
                  </a:cubicBezTo>
                  <a:cubicBezTo>
                    <a:pt x="1480138" y="3358288"/>
                    <a:pt x="1329055" y="3299160"/>
                    <a:pt x="1189219" y="3220352"/>
                  </a:cubicBezTo>
                  <a:cubicBezTo>
                    <a:pt x="1049296" y="3141708"/>
                    <a:pt x="924367" y="3041982"/>
                    <a:pt x="815305" y="2931634"/>
                  </a:cubicBezTo>
                  <a:cubicBezTo>
                    <a:pt x="760469" y="2876542"/>
                    <a:pt x="710603" y="2817909"/>
                    <a:pt x="663699" y="2757877"/>
                  </a:cubicBezTo>
                  <a:cubicBezTo>
                    <a:pt x="617059" y="2697597"/>
                    <a:pt x="572684" y="2636411"/>
                    <a:pt x="531274" y="2573907"/>
                  </a:cubicBezTo>
                  <a:cubicBezTo>
                    <a:pt x="520638" y="2558426"/>
                    <a:pt x="510612" y="2542697"/>
                    <a:pt x="500325" y="2527051"/>
                  </a:cubicBezTo>
                  <a:lnTo>
                    <a:pt x="470771" y="2481594"/>
                  </a:lnTo>
                  <a:cubicBezTo>
                    <a:pt x="451853" y="2452195"/>
                    <a:pt x="432238" y="2423043"/>
                    <a:pt x="412448" y="2393479"/>
                  </a:cubicBezTo>
                  <a:lnTo>
                    <a:pt x="291616" y="2213464"/>
                  </a:lnTo>
                  <a:cubicBezTo>
                    <a:pt x="251078" y="2152113"/>
                    <a:pt x="211062" y="2088951"/>
                    <a:pt x="173662" y="2023154"/>
                  </a:cubicBezTo>
                  <a:cubicBezTo>
                    <a:pt x="155005" y="1990214"/>
                    <a:pt x="136960" y="1956697"/>
                    <a:pt x="120483" y="1922276"/>
                  </a:cubicBezTo>
                  <a:cubicBezTo>
                    <a:pt x="104093" y="1887771"/>
                    <a:pt x="88837" y="1852608"/>
                    <a:pt x="75324" y="1816703"/>
                  </a:cubicBezTo>
                  <a:cubicBezTo>
                    <a:pt x="62072" y="1780717"/>
                    <a:pt x="50303" y="1744235"/>
                    <a:pt x="40713" y="1707179"/>
                  </a:cubicBezTo>
                  <a:cubicBezTo>
                    <a:pt x="36180" y="1688650"/>
                    <a:pt x="31560" y="1670039"/>
                    <a:pt x="27811" y="1651346"/>
                  </a:cubicBezTo>
                  <a:lnTo>
                    <a:pt x="22144" y="1623346"/>
                  </a:lnTo>
                  <a:lnTo>
                    <a:pt x="17436" y="1595265"/>
                  </a:lnTo>
                  <a:cubicBezTo>
                    <a:pt x="5144" y="1520328"/>
                    <a:pt x="0" y="1444978"/>
                    <a:pt x="0" y="1370286"/>
                  </a:cubicBezTo>
                  <a:cubicBezTo>
                    <a:pt x="349" y="1223293"/>
                    <a:pt x="16652" y="1076299"/>
                    <a:pt x="48385" y="931939"/>
                  </a:cubicBezTo>
                  <a:cubicBezTo>
                    <a:pt x="80032" y="787663"/>
                    <a:pt x="128504" y="646187"/>
                    <a:pt x="193801" y="511957"/>
                  </a:cubicBezTo>
                  <a:cubicBezTo>
                    <a:pt x="259404" y="377727"/>
                    <a:pt x="339740" y="250559"/>
                    <a:pt x="431660" y="13137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2B5A03C1-716E-D8B1-9770-0991DC0135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1928" y="0"/>
              <a:ext cx="4934374" cy="3484134"/>
            </a:xfrm>
            <a:custGeom>
              <a:avLst/>
              <a:gdLst>
                <a:gd name="connsiteX0" fmla="*/ 585303 w 4934374"/>
                <a:gd name="connsiteY0" fmla="*/ 0 h 3484134"/>
                <a:gd name="connsiteX1" fmla="*/ 1213739 w 4934374"/>
                <a:gd name="connsiteY1" fmla="*/ 0 h 3484134"/>
                <a:gd name="connsiteX2" fmla="*/ 1150162 w 4934374"/>
                <a:gd name="connsiteY2" fmla="*/ 47028 h 3484134"/>
                <a:gd name="connsiteX3" fmla="*/ 626038 w 4934374"/>
                <a:gd name="connsiteY3" fmla="*/ 660944 h 3484134"/>
                <a:gd name="connsiteX4" fmla="*/ 435986 w 4934374"/>
                <a:gd name="connsiteY4" fmla="*/ 1375409 h 3484134"/>
                <a:gd name="connsiteX5" fmla="*/ 750530 w 4934374"/>
                <a:gd name="connsiteY5" fmla="*/ 2038817 h 3484134"/>
                <a:gd name="connsiteX6" fmla="*/ 909024 w 4934374"/>
                <a:gd name="connsiteY6" fmla="*/ 2249384 h 3484134"/>
                <a:gd name="connsiteX7" fmla="*/ 2396223 w 4934374"/>
                <a:gd name="connsiteY7" fmla="*/ 3072468 h 3484134"/>
                <a:gd name="connsiteX8" fmla="*/ 3525201 w 4934374"/>
                <a:gd name="connsiteY8" fmla="*/ 2566101 h 3484134"/>
                <a:gd name="connsiteX9" fmla="*/ 3662596 w 4934374"/>
                <a:gd name="connsiteY9" fmla="*/ 2465552 h 3484134"/>
                <a:gd name="connsiteX10" fmla="*/ 4287500 w 4934374"/>
                <a:gd name="connsiteY10" fmla="*/ 1939915 h 3484134"/>
                <a:gd name="connsiteX11" fmla="*/ 4498563 w 4934374"/>
                <a:gd name="connsiteY11" fmla="*/ 1375409 h 3484134"/>
                <a:gd name="connsiteX12" fmla="*/ 4132831 w 4934374"/>
                <a:gd name="connsiteY12" fmla="*/ 134540 h 3484134"/>
                <a:gd name="connsiteX13" fmla="*/ 4025590 w 4934374"/>
                <a:gd name="connsiteY13" fmla="*/ 0 h 3484134"/>
                <a:gd name="connsiteX14" fmla="*/ 4555675 w 4934374"/>
                <a:gd name="connsiteY14" fmla="*/ 0 h 3484134"/>
                <a:gd name="connsiteX15" fmla="*/ 4605933 w 4934374"/>
                <a:gd name="connsiteY15" fmla="*/ 77740 h 3484134"/>
                <a:gd name="connsiteX16" fmla="*/ 4934374 w 4934374"/>
                <a:gd name="connsiteY16" fmla="*/ 1375327 h 3484134"/>
                <a:gd name="connsiteX17" fmla="*/ 3793540 w 4934374"/>
                <a:gd name="connsiteY17" fmla="*/ 2890475 h 3484134"/>
                <a:gd name="connsiteX18" fmla="*/ 2396135 w 4934374"/>
                <a:gd name="connsiteY18" fmla="*/ 3484134 h 3484134"/>
                <a:gd name="connsiteX19" fmla="*/ 548273 w 4934374"/>
                <a:gd name="connsiteY19" fmla="*/ 2480458 h 3484134"/>
                <a:gd name="connsiteX20" fmla="*/ 0 w 4934374"/>
                <a:gd name="connsiteY20" fmla="*/ 1375327 h 3484134"/>
                <a:gd name="connsiteX21" fmla="*/ 512166 w 4934374"/>
                <a:gd name="connsiteY21" fmla="*/ 77740 h 348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934374" h="3484134">
                  <a:moveTo>
                    <a:pt x="585303" y="0"/>
                  </a:moveTo>
                  <a:lnTo>
                    <a:pt x="1213739" y="0"/>
                  </a:lnTo>
                  <a:lnTo>
                    <a:pt x="1150162" y="47028"/>
                  </a:lnTo>
                  <a:cubicBezTo>
                    <a:pt x="925762" y="228608"/>
                    <a:pt x="749397" y="435224"/>
                    <a:pt x="626038" y="660944"/>
                  </a:cubicBezTo>
                  <a:cubicBezTo>
                    <a:pt x="499976" y="891687"/>
                    <a:pt x="435986" y="1132066"/>
                    <a:pt x="435986" y="1375409"/>
                  </a:cubicBezTo>
                  <a:cubicBezTo>
                    <a:pt x="435986" y="1620481"/>
                    <a:pt x="538074" y="1763604"/>
                    <a:pt x="750530" y="2038817"/>
                  </a:cubicBezTo>
                  <a:cubicBezTo>
                    <a:pt x="801792" y="2105190"/>
                    <a:pt x="854797" y="2173870"/>
                    <a:pt x="909024" y="2249384"/>
                  </a:cubicBezTo>
                  <a:cubicBezTo>
                    <a:pt x="1323389" y="2826326"/>
                    <a:pt x="1768180" y="3072468"/>
                    <a:pt x="2396223" y="3072468"/>
                  </a:cubicBezTo>
                  <a:cubicBezTo>
                    <a:pt x="2808409" y="3072468"/>
                    <a:pt x="3110835" y="2871947"/>
                    <a:pt x="3525201" y="2566101"/>
                  </a:cubicBezTo>
                  <a:cubicBezTo>
                    <a:pt x="3571493" y="2531926"/>
                    <a:pt x="3617786" y="2498162"/>
                    <a:pt x="3662596" y="2465552"/>
                  </a:cubicBezTo>
                  <a:cubicBezTo>
                    <a:pt x="3905479" y="2288583"/>
                    <a:pt x="4134849" y="2121414"/>
                    <a:pt x="4287500" y="1939915"/>
                  </a:cubicBezTo>
                  <a:cubicBezTo>
                    <a:pt x="4433440" y="1766404"/>
                    <a:pt x="4498563" y="1592317"/>
                    <a:pt x="4498563" y="1375409"/>
                  </a:cubicBezTo>
                  <a:cubicBezTo>
                    <a:pt x="4498563" y="899696"/>
                    <a:pt x="4369741" y="465973"/>
                    <a:pt x="4132831" y="134540"/>
                  </a:cubicBezTo>
                  <a:lnTo>
                    <a:pt x="4025590" y="0"/>
                  </a:lnTo>
                  <a:lnTo>
                    <a:pt x="4555675" y="0"/>
                  </a:lnTo>
                  <a:lnTo>
                    <a:pt x="4605933" y="77740"/>
                  </a:lnTo>
                  <a:cubicBezTo>
                    <a:pt x="4820335" y="448137"/>
                    <a:pt x="4934374" y="894662"/>
                    <a:pt x="4934374" y="1375327"/>
                  </a:cubicBezTo>
                  <a:cubicBezTo>
                    <a:pt x="4934374" y="2116884"/>
                    <a:pt x="4369100" y="2465635"/>
                    <a:pt x="3793540" y="2890475"/>
                  </a:cubicBezTo>
                  <a:cubicBezTo>
                    <a:pt x="3374293" y="3199945"/>
                    <a:pt x="2970389" y="3484134"/>
                    <a:pt x="2396135" y="3484134"/>
                  </a:cubicBezTo>
                  <a:cubicBezTo>
                    <a:pt x="1544564" y="3484134"/>
                    <a:pt x="991670" y="3097832"/>
                    <a:pt x="548273" y="2480458"/>
                  </a:cubicBezTo>
                  <a:cubicBezTo>
                    <a:pt x="282201" y="2110049"/>
                    <a:pt x="0" y="1856001"/>
                    <a:pt x="0" y="1375327"/>
                  </a:cubicBezTo>
                  <a:cubicBezTo>
                    <a:pt x="0" y="894662"/>
                    <a:pt x="195505" y="448137"/>
                    <a:pt x="512166" y="777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83C292E3-C290-639D-B011-BEE0AA17CC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1928" y="0"/>
              <a:ext cx="4934374" cy="3484134"/>
            </a:xfrm>
            <a:custGeom>
              <a:avLst/>
              <a:gdLst>
                <a:gd name="connsiteX0" fmla="*/ 585303 w 4934374"/>
                <a:gd name="connsiteY0" fmla="*/ 0 h 3484134"/>
                <a:gd name="connsiteX1" fmla="*/ 1354934 w 4934374"/>
                <a:gd name="connsiteY1" fmla="*/ 0 h 3484134"/>
                <a:gd name="connsiteX2" fmla="*/ 1206830 w 4934374"/>
                <a:gd name="connsiteY2" fmla="*/ 109531 h 3484134"/>
                <a:gd name="connsiteX3" fmla="*/ 703453 w 4934374"/>
                <a:gd name="connsiteY3" fmla="*/ 698660 h 3484134"/>
                <a:gd name="connsiteX4" fmla="*/ 523079 w 4934374"/>
                <a:gd name="connsiteY4" fmla="*/ 1375409 h 3484134"/>
                <a:gd name="connsiteX5" fmla="*/ 820885 w 4934374"/>
                <a:gd name="connsiteY5" fmla="*/ 1990313 h 3484134"/>
                <a:gd name="connsiteX6" fmla="*/ 981122 w 4934374"/>
                <a:gd name="connsiteY6" fmla="*/ 2203186 h 3484134"/>
                <a:gd name="connsiteX7" fmla="*/ 1592426 w 4934374"/>
                <a:gd name="connsiteY7" fmla="*/ 2792645 h 3484134"/>
                <a:gd name="connsiteX8" fmla="*/ 2396135 w 4934374"/>
                <a:gd name="connsiteY8" fmla="*/ 2990119 h 3484134"/>
                <a:gd name="connsiteX9" fmla="*/ 2913112 w 4934374"/>
                <a:gd name="connsiteY9" fmla="*/ 2864371 h 3484134"/>
                <a:gd name="connsiteX10" fmla="*/ 3471411 w 4934374"/>
                <a:gd name="connsiteY10" fmla="*/ 2501292 h 3484134"/>
                <a:gd name="connsiteX11" fmla="*/ 3609242 w 4934374"/>
                <a:gd name="connsiteY11" fmla="*/ 2400414 h 3484134"/>
                <a:gd name="connsiteX12" fmla="*/ 4219151 w 4934374"/>
                <a:gd name="connsiteY12" fmla="*/ 1888693 h 3484134"/>
                <a:gd name="connsiteX13" fmla="*/ 4411296 w 4934374"/>
                <a:gd name="connsiteY13" fmla="*/ 1375409 h 3484134"/>
                <a:gd name="connsiteX14" fmla="*/ 3957874 w 4934374"/>
                <a:gd name="connsiteY14" fmla="*/ 51887 h 3484134"/>
                <a:gd name="connsiteX15" fmla="*/ 3906637 w 4934374"/>
                <a:gd name="connsiteY15" fmla="*/ 0 h 3484134"/>
                <a:gd name="connsiteX16" fmla="*/ 4555675 w 4934374"/>
                <a:gd name="connsiteY16" fmla="*/ 0 h 3484134"/>
                <a:gd name="connsiteX17" fmla="*/ 4605933 w 4934374"/>
                <a:gd name="connsiteY17" fmla="*/ 77740 h 3484134"/>
                <a:gd name="connsiteX18" fmla="*/ 4934374 w 4934374"/>
                <a:gd name="connsiteY18" fmla="*/ 1375327 h 3484134"/>
                <a:gd name="connsiteX19" fmla="*/ 3793540 w 4934374"/>
                <a:gd name="connsiteY19" fmla="*/ 2890475 h 3484134"/>
                <a:gd name="connsiteX20" fmla="*/ 2396135 w 4934374"/>
                <a:gd name="connsiteY20" fmla="*/ 3484134 h 3484134"/>
                <a:gd name="connsiteX21" fmla="*/ 548273 w 4934374"/>
                <a:gd name="connsiteY21" fmla="*/ 2480458 h 3484134"/>
                <a:gd name="connsiteX22" fmla="*/ 0 w 4934374"/>
                <a:gd name="connsiteY22" fmla="*/ 1375327 h 3484134"/>
                <a:gd name="connsiteX23" fmla="*/ 512166 w 4934374"/>
                <a:gd name="connsiteY23" fmla="*/ 77740 h 348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34374" h="3484134">
                  <a:moveTo>
                    <a:pt x="585303" y="0"/>
                  </a:moveTo>
                  <a:lnTo>
                    <a:pt x="1354934" y="0"/>
                  </a:lnTo>
                  <a:lnTo>
                    <a:pt x="1206830" y="109531"/>
                  </a:lnTo>
                  <a:cubicBezTo>
                    <a:pt x="994024" y="281725"/>
                    <a:pt x="820013" y="485457"/>
                    <a:pt x="703453" y="698660"/>
                  </a:cubicBezTo>
                  <a:cubicBezTo>
                    <a:pt x="583756" y="917627"/>
                    <a:pt x="523079" y="1145324"/>
                    <a:pt x="523079" y="1375409"/>
                  </a:cubicBezTo>
                  <a:cubicBezTo>
                    <a:pt x="523079" y="1595282"/>
                    <a:pt x="614356" y="1722842"/>
                    <a:pt x="820885" y="1990313"/>
                  </a:cubicBezTo>
                  <a:cubicBezTo>
                    <a:pt x="872582" y="2057263"/>
                    <a:pt x="926023" y="2126519"/>
                    <a:pt x="981122" y="2203186"/>
                  </a:cubicBezTo>
                  <a:cubicBezTo>
                    <a:pt x="1175968" y="2474445"/>
                    <a:pt x="1375871" y="2667309"/>
                    <a:pt x="1592426" y="2792645"/>
                  </a:cubicBezTo>
                  <a:cubicBezTo>
                    <a:pt x="1821970" y="2925557"/>
                    <a:pt x="2084904" y="2990119"/>
                    <a:pt x="2396135" y="2990119"/>
                  </a:cubicBezTo>
                  <a:cubicBezTo>
                    <a:pt x="2572762" y="2990119"/>
                    <a:pt x="2737009" y="2950179"/>
                    <a:pt x="2913112" y="2864371"/>
                  </a:cubicBezTo>
                  <a:cubicBezTo>
                    <a:pt x="3093922" y="2776257"/>
                    <a:pt x="3272903" y="2647792"/>
                    <a:pt x="3471411" y="2501292"/>
                  </a:cubicBezTo>
                  <a:cubicBezTo>
                    <a:pt x="3517964" y="2466952"/>
                    <a:pt x="3564344" y="2433106"/>
                    <a:pt x="3609242" y="2400414"/>
                  </a:cubicBezTo>
                  <a:cubicBezTo>
                    <a:pt x="3847766" y="2226574"/>
                    <a:pt x="4073038" y="2062368"/>
                    <a:pt x="4219151" y="1888693"/>
                  </a:cubicBezTo>
                  <a:cubicBezTo>
                    <a:pt x="4353844" y="1728606"/>
                    <a:pt x="4411296" y="1575106"/>
                    <a:pt x="4411296" y="1375409"/>
                  </a:cubicBezTo>
                  <a:cubicBezTo>
                    <a:pt x="4411296" y="851089"/>
                    <a:pt x="4250274" y="381038"/>
                    <a:pt x="3957874" y="51887"/>
                  </a:cubicBezTo>
                  <a:lnTo>
                    <a:pt x="3906637" y="0"/>
                  </a:lnTo>
                  <a:lnTo>
                    <a:pt x="4555675" y="0"/>
                  </a:lnTo>
                  <a:lnTo>
                    <a:pt x="4605933" y="77740"/>
                  </a:lnTo>
                  <a:cubicBezTo>
                    <a:pt x="4820335" y="448137"/>
                    <a:pt x="4934374" y="894662"/>
                    <a:pt x="4934374" y="1375327"/>
                  </a:cubicBezTo>
                  <a:cubicBezTo>
                    <a:pt x="4934374" y="2116884"/>
                    <a:pt x="4369100" y="2465635"/>
                    <a:pt x="3793540" y="2890475"/>
                  </a:cubicBezTo>
                  <a:cubicBezTo>
                    <a:pt x="3374293" y="3199945"/>
                    <a:pt x="2970389" y="3484134"/>
                    <a:pt x="2396135" y="3484134"/>
                  </a:cubicBezTo>
                  <a:cubicBezTo>
                    <a:pt x="1544564" y="3484134"/>
                    <a:pt x="991670" y="3097832"/>
                    <a:pt x="548273" y="2480458"/>
                  </a:cubicBezTo>
                  <a:cubicBezTo>
                    <a:pt x="282201" y="2110049"/>
                    <a:pt x="0" y="1856001"/>
                    <a:pt x="0" y="1375327"/>
                  </a:cubicBezTo>
                  <a:cubicBezTo>
                    <a:pt x="0" y="894662"/>
                    <a:pt x="195505" y="448137"/>
                    <a:pt x="512166" y="777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2F215EEA-C31E-4758-EB79-44C0734E039D}"/>
              </a:ext>
            </a:extLst>
          </p:cNvPr>
          <p:cNvSpPr>
            <a:spLocks noGrp="1"/>
          </p:cNvSpPr>
          <p:nvPr>
            <p:ph type="title"/>
          </p:nvPr>
        </p:nvSpPr>
        <p:spPr>
          <a:xfrm>
            <a:off x="804672" y="802955"/>
            <a:ext cx="5145024" cy="1454051"/>
          </a:xfrm>
        </p:spPr>
        <p:txBody>
          <a:bodyPr vert="horz" lIns="91440" tIns="45720" rIns="91440" bIns="45720" rtlCol="0" anchor="b">
            <a:normAutofit/>
          </a:bodyPr>
          <a:lstStyle/>
          <a:p>
            <a:r>
              <a:rPr lang="en-US" sz="3600" b="1">
                <a:solidFill>
                  <a:schemeClr val="tx2"/>
                </a:solidFill>
                <a:effectLst/>
              </a:rPr>
              <a:t>Worcester County </a:t>
            </a:r>
            <a:br>
              <a:rPr lang="en-US" sz="3600" b="1">
                <a:solidFill>
                  <a:schemeClr val="tx2"/>
                </a:solidFill>
                <a:effectLst/>
              </a:rPr>
            </a:br>
            <a:r>
              <a:rPr lang="en-US" sz="3600" b="1">
                <a:solidFill>
                  <a:schemeClr val="tx2"/>
                </a:solidFill>
                <a:effectLst/>
              </a:rPr>
              <a:t>Legislative Issues</a:t>
            </a:r>
            <a:endParaRPr lang="en-US" sz="3600">
              <a:solidFill>
                <a:schemeClr val="tx2"/>
              </a:solidFill>
            </a:endParaRPr>
          </a:p>
        </p:txBody>
      </p:sp>
      <p:pic>
        <p:nvPicPr>
          <p:cNvPr id="4" name="Picture 3" descr="A logo with blue and red stars&#10;&#10;AI-generated content may be incorrect.">
            <a:extLst>
              <a:ext uri="{FF2B5EF4-FFF2-40B4-BE49-F238E27FC236}">
                <a16:creationId xmlns:a16="http://schemas.microsoft.com/office/drawing/2014/main" id="{6F1B437C-E4C6-8E0B-4B0D-9A8AC48754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98853" y="390831"/>
            <a:ext cx="2629372" cy="1479021"/>
          </a:xfrm>
          <a:prstGeom prst="rect">
            <a:avLst/>
          </a:prstGeom>
        </p:spPr>
      </p:pic>
      <p:sp>
        <p:nvSpPr>
          <p:cNvPr id="23" name="TextBox 22">
            <a:extLst>
              <a:ext uri="{FF2B5EF4-FFF2-40B4-BE49-F238E27FC236}">
                <a16:creationId xmlns:a16="http://schemas.microsoft.com/office/drawing/2014/main" id="{11F02005-5D90-3BCC-AE2A-D6C4CFB91FDA}"/>
              </a:ext>
            </a:extLst>
          </p:cNvPr>
          <p:cNvSpPr txBox="1"/>
          <p:nvPr/>
        </p:nvSpPr>
        <p:spPr>
          <a:xfrm>
            <a:off x="804672" y="2421682"/>
            <a:ext cx="5145024" cy="4043286"/>
          </a:xfrm>
          <a:prstGeom prst="rect">
            <a:avLst/>
          </a:prstGeom>
        </p:spPr>
        <p:txBody>
          <a:bodyPr vert="horz" lIns="91440" tIns="45720" rIns="91440" bIns="45720" rtlCol="0" anchor="ctr">
            <a:normAutofit/>
          </a:bodyPr>
          <a:lstStyle/>
          <a:p>
            <a:r>
              <a:rPr lang="en-US" b="1" dirty="0"/>
              <a:t>Ocean City Update</a:t>
            </a:r>
            <a:endParaRPr lang="en-US" dirty="0"/>
          </a:p>
          <a:p>
            <a:endParaRPr lang="en-US" sz="1100" dirty="0"/>
          </a:p>
          <a:p>
            <a:r>
              <a:rPr lang="en-US" sz="1100" dirty="0"/>
              <a:t>An ordinance addressing Worcester County’s STR parking requirement is being heard this Tuesday at 10AM in Snow Hill. No bill text is posted as of this email so I am unsure of exactly what they’re discussing next week as I saw no mention of STR changes in the planning commission. </a:t>
            </a:r>
          </a:p>
          <a:p>
            <a:endParaRPr lang="en-US" sz="1100" dirty="0"/>
          </a:p>
          <a:p>
            <a:r>
              <a:rPr lang="en-US" sz="1100" dirty="0"/>
              <a:t>Current regulations require 2.5 parking spaces, and what appears to be an additional off-street space for short term rentals. Without the agenda packet posted, I am unsure of how these regulations will be amended. I’ll report back after I attend this meeting next week. </a:t>
            </a:r>
          </a:p>
        </p:txBody>
      </p:sp>
      <p:pic>
        <p:nvPicPr>
          <p:cNvPr id="5" name="Picture 4" descr="A yellow and black striped emblem&#10;&#10;AI-generated content may be incorrect.">
            <a:extLst>
              <a:ext uri="{FF2B5EF4-FFF2-40B4-BE49-F238E27FC236}">
                <a16:creationId xmlns:a16="http://schemas.microsoft.com/office/drawing/2014/main" id="{EAAF07BB-091A-A160-19CD-4CDA00D1D6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38718" y="3863170"/>
            <a:ext cx="1986379" cy="1996361"/>
          </a:xfrm>
          <a:prstGeom prst="rect">
            <a:avLst/>
          </a:prstGeom>
        </p:spPr>
      </p:pic>
      <p:pic>
        <p:nvPicPr>
          <p:cNvPr id="7" name="Picture 6" descr="A logo for a party&#10;&#10;AI-generated content may be incorrect.">
            <a:extLst>
              <a:ext uri="{FF2B5EF4-FFF2-40B4-BE49-F238E27FC236}">
                <a16:creationId xmlns:a16="http://schemas.microsoft.com/office/drawing/2014/main" id="{5875694E-1632-EF65-2E9B-A00DABA8F8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7" name="Rectangle 4">
            <a:extLst>
              <a:ext uri="{FF2B5EF4-FFF2-40B4-BE49-F238E27FC236}">
                <a16:creationId xmlns:a16="http://schemas.microsoft.com/office/drawing/2014/main" id="{6D8DCCC9-EFD5-0E5E-7AE2-4AADE295723D}"/>
              </a:ext>
            </a:extLst>
          </p:cNvPr>
          <p:cNvSpPr>
            <a:spLocks noChangeArrowheads="1"/>
          </p:cNvSpPr>
          <p:nvPr/>
        </p:nvSpPr>
        <p:spPr bwMode="auto">
          <a:xfrm>
            <a:off x="0" y="43934"/>
            <a:ext cx="184731" cy="369332"/>
          </a:xfrm>
          <a:prstGeom prst="rect">
            <a:avLst/>
          </a:prstGeom>
          <a:solidFill>
            <a:srgbClr val="FAFA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51303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0FEC977-3753-D4E4-76DB-5295D44351DE}"/>
            </a:ext>
          </a:extLst>
        </p:cNvPr>
        <p:cNvGrpSpPr/>
        <p:nvPr/>
      </p:nvGrpSpPr>
      <p:grpSpPr>
        <a:xfrm>
          <a:off x="0" y="0"/>
          <a:ext cx="0" cy="0"/>
          <a:chOff x="0" y="0"/>
          <a:chExt cx="0" cy="0"/>
        </a:xfrm>
      </p:grpSpPr>
      <p:sp useBgFill="1">
        <p:nvSpPr>
          <p:cNvPr id="35" name="Rectangle 27">
            <a:extLst>
              <a:ext uri="{FF2B5EF4-FFF2-40B4-BE49-F238E27FC236}">
                <a16:creationId xmlns:a16="http://schemas.microsoft.com/office/drawing/2014/main" id="{3A847ADE-D6F4-F264-F1C1-E401DFF02B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29">
            <a:extLst>
              <a:ext uri="{FF2B5EF4-FFF2-40B4-BE49-F238E27FC236}">
                <a16:creationId xmlns:a16="http://schemas.microsoft.com/office/drawing/2014/main" id="{2A897471-EB7A-D521-0FF7-EF9B109049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55526" y="2227167"/>
            <a:ext cx="4336168" cy="4630834"/>
            <a:chOff x="7855526" y="2145638"/>
            <a:chExt cx="4336168" cy="4630834"/>
          </a:xfr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p:grpSpPr>
        <p:sp useBgFill="1">
          <p:nvSpPr>
            <p:cNvPr id="31" name="Freeform: Shape 30">
              <a:extLst>
                <a:ext uri="{FF2B5EF4-FFF2-40B4-BE49-F238E27FC236}">
                  <a16:creationId xmlns:a16="http://schemas.microsoft.com/office/drawing/2014/main" id="{5E802DCB-2028-2C1F-8A47-52247B9F41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5903" y="2463723"/>
              <a:ext cx="4315791" cy="4312749"/>
            </a:xfrm>
            <a:custGeom>
              <a:avLst/>
              <a:gdLst>
                <a:gd name="connsiteX0" fmla="*/ 2987009 w 4315791"/>
                <a:gd name="connsiteY0" fmla="*/ 0 h 4312749"/>
                <a:gd name="connsiteX1" fmla="*/ 4136908 w 4315791"/>
                <a:gd name="connsiteY1" fmla="*/ 333995 h 4312749"/>
                <a:gd name="connsiteX2" fmla="*/ 4315791 w 4315791"/>
                <a:gd name="connsiteY2" fmla="*/ 445229 h 4312749"/>
                <a:gd name="connsiteX3" fmla="*/ 4315791 w 4315791"/>
                <a:gd name="connsiteY3" fmla="*/ 1208150 h 4312749"/>
                <a:gd name="connsiteX4" fmla="*/ 4145996 w 4315791"/>
                <a:gd name="connsiteY4" fmla="*/ 1085198 h 4312749"/>
                <a:gd name="connsiteX5" fmla="*/ 3631470 w 4315791"/>
                <a:gd name="connsiteY5" fmla="*/ 767158 h 4312749"/>
                <a:gd name="connsiteX6" fmla="*/ 2987009 w 4315791"/>
                <a:gd name="connsiteY6" fmla="*/ 611504 h 4312749"/>
                <a:gd name="connsiteX7" fmla="*/ 1985110 w 4315791"/>
                <a:gd name="connsiteY7" fmla="*/ 855943 h 4312749"/>
                <a:gd name="connsiteX8" fmla="*/ 1223061 w 4315791"/>
                <a:gd name="connsiteY8" fmla="*/ 1585590 h 4312749"/>
                <a:gd name="connsiteX9" fmla="*/ 1023311 w 4315791"/>
                <a:gd name="connsiteY9" fmla="*/ 1849089 h 4312749"/>
                <a:gd name="connsiteX10" fmla="*/ 652067 w 4315791"/>
                <a:gd name="connsiteY10" fmla="*/ 2610233 h 4312749"/>
                <a:gd name="connsiteX11" fmla="*/ 876921 w 4315791"/>
                <a:gd name="connsiteY11" fmla="*/ 3447930 h 4312749"/>
                <a:gd name="connsiteX12" fmla="*/ 1504428 w 4315791"/>
                <a:gd name="connsiteY12" fmla="*/ 4177169 h 4312749"/>
                <a:gd name="connsiteX13" fmla="*/ 1689053 w 4315791"/>
                <a:gd name="connsiteY13" fmla="*/ 4312749 h 4312749"/>
                <a:gd name="connsiteX14" fmla="*/ 729636 w 4315791"/>
                <a:gd name="connsiteY14" fmla="*/ 4312749 h 4312749"/>
                <a:gd name="connsiteX15" fmla="*/ 638463 w 4315791"/>
                <a:gd name="connsiteY15" fmla="*/ 4216521 h 4312749"/>
                <a:gd name="connsiteX16" fmla="*/ 0 w 4315791"/>
                <a:gd name="connsiteY16" fmla="*/ 2610335 h 4312749"/>
                <a:gd name="connsiteX17" fmla="*/ 683474 w 4315791"/>
                <a:gd name="connsiteY17" fmla="*/ 1242376 h 4312749"/>
                <a:gd name="connsiteX18" fmla="*/ 2987009 w 4315791"/>
                <a:gd name="connsiteY18" fmla="*/ 0 h 4312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315791" h="4312749">
                  <a:moveTo>
                    <a:pt x="2987009" y="0"/>
                  </a:moveTo>
                  <a:cubicBezTo>
                    <a:pt x="3434423" y="0"/>
                    <a:pt x="3798884" y="137413"/>
                    <a:pt x="4136908" y="333995"/>
                  </a:cubicBezTo>
                  <a:lnTo>
                    <a:pt x="4315791" y="445229"/>
                  </a:lnTo>
                  <a:lnTo>
                    <a:pt x="4315791" y="1208150"/>
                  </a:lnTo>
                  <a:lnTo>
                    <a:pt x="4145996" y="1085198"/>
                  </a:lnTo>
                  <a:cubicBezTo>
                    <a:pt x="3968282" y="958859"/>
                    <a:pt x="3800518" y="848961"/>
                    <a:pt x="3631470" y="767158"/>
                  </a:cubicBezTo>
                  <a:cubicBezTo>
                    <a:pt x="3411941" y="660943"/>
                    <a:pt x="3207191" y="611504"/>
                    <a:pt x="2987009" y="611504"/>
                  </a:cubicBezTo>
                  <a:cubicBezTo>
                    <a:pt x="2599030" y="611504"/>
                    <a:pt x="2271258" y="691421"/>
                    <a:pt x="1985110" y="855943"/>
                  </a:cubicBezTo>
                  <a:cubicBezTo>
                    <a:pt x="1715153" y="1011087"/>
                    <a:pt x="1465955" y="1249819"/>
                    <a:pt x="1223061" y="1585590"/>
                  </a:cubicBezTo>
                  <a:cubicBezTo>
                    <a:pt x="1154375" y="1680490"/>
                    <a:pt x="1087756" y="1766217"/>
                    <a:pt x="1023311" y="1849089"/>
                  </a:cubicBezTo>
                  <a:cubicBezTo>
                    <a:pt x="765853" y="2180172"/>
                    <a:pt x="652067" y="2338069"/>
                    <a:pt x="652067" y="2610233"/>
                  </a:cubicBezTo>
                  <a:cubicBezTo>
                    <a:pt x="652067" y="2895038"/>
                    <a:pt x="727707" y="3176887"/>
                    <a:pt x="876921" y="3447930"/>
                  </a:cubicBezTo>
                  <a:cubicBezTo>
                    <a:pt x="1022224" y="3711838"/>
                    <a:pt x="1239145" y="3964023"/>
                    <a:pt x="1504428" y="4177169"/>
                  </a:cubicBezTo>
                  <a:lnTo>
                    <a:pt x="1689053" y="4312749"/>
                  </a:lnTo>
                  <a:lnTo>
                    <a:pt x="729636" y="4312749"/>
                  </a:lnTo>
                  <a:lnTo>
                    <a:pt x="638463" y="4216521"/>
                  </a:lnTo>
                  <a:cubicBezTo>
                    <a:pt x="243716" y="3758034"/>
                    <a:pt x="0" y="3205314"/>
                    <a:pt x="0" y="2610335"/>
                  </a:cubicBezTo>
                  <a:cubicBezTo>
                    <a:pt x="0" y="2015344"/>
                    <a:pt x="351790" y="1700877"/>
                    <a:pt x="683474" y="1242376"/>
                  </a:cubicBezTo>
                  <a:cubicBezTo>
                    <a:pt x="1236211" y="478174"/>
                    <a:pt x="1925445" y="0"/>
                    <a:pt x="298700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42" name="Freeform: Shape 31">
              <a:extLst>
                <a:ext uri="{FF2B5EF4-FFF2-40B4-BE49-F238E27FC236}">
                  <a16:creationId xmlns:a16="http://schemas.microsoft.com/office/drawing/2014/main" id="{4C0AFF11-1594-19D5-766E-778F4A1904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5903" y="2463723"/>
              <a:ext cx="4315791" cy="4312749"/>
            </a:xfrm>
            <a:custGeom>
              <a:avLst/>
              <a:gdLst>
                <a:gd name="connsiteX0" fmla="*/ 2987009 w 4315791"/>
                <a:gd name="connsiteY0" fmla="*/ 0 h 4312749"/>
                <a:gd name="connsiteX1" fmla="*/ 4136908 w 4315791"/>
                <a:gd name="connsiteY1" fmla="*/ 333995 h 4312749"/>
                <a:gd name="connsiteX2" fmla="*/ 4315791 w 4315791"/>
                <a:gd name="connsiteY2" fmla="*/ 445229 h 4312749"/>
                <a:gd name="connsiteX3" fmla="*/ 4315791 w 4315791"/>
                <a:gd name="connsiteY3" fmla="*/ 1079495 h 4312749"/>
                <a:gd name="connsiteX4" fmla="*/ 4206793 w 4315791"/>
                <a:gd name="connsiteY4" fmla="*/ 1000737 h 4312749"/>
                <a:gd name="connsiteX5" fmla="*/ 2987119 w 4315791"/>
                <a:gd name="connsiteY5" fmla="*/ 509571 h 4312749"/>
                <a:gd name="connsiteX6" fmla="*/ 1133184 w 4315791"/>
                <a:gd name="connsiteY6" fmla="*/ 1528405 h 4312749"/>
                <a:gd name="connsiteX7" fmla="*/ 935607 w 4315791"/>
                <a:gd name="connsiteY7" fmla="*/ 1789050 h 4312749"/>
                <a:gd name="connsiteX8" fmla="*/ 543498 w 4315791"/>
                <a:gd name="connsiteY8" fmla="*/ 2610233 h 4312749"/>
                <a:gd name="connsiteX9" fmla="*/ 780416 w 4315791"/>
                <a:gd name="connsiteY9" fmla="*/ 3494616 h 4312749"/>
                <a:gd name="connsiteX10" fmla="*/ 1433786 w 4315791"/>
                <a:gd name="connsiteY10" fmla="*/ 4254537 h 4312749"/>
                <a:gd name="connsiteX11" fmla="*/ 1513041 w 4315791"/>
                <a:gd name="connsiteY11" fmla="*/ 4312749 h 4312749"/>
                <a:gd name="connsiteX12" fmla="*/ 729636 w 4315791"/>
                <a:gd name="connsiteY12" fmla="*/ 4312749 h 4312749"/>
                <a:gd name="connsiteX13" fmla="*/ 638463 w 4315791"/>
                <a:gd name="connsiteY13" fmla="*/ 4216521 h 4312749"/>
                <a:gd name="connsiteX14" fmla="*/ 0 w 4315791"/>
                <a:gd name="connsiteY14" fmla="*/ 2610335 h 4312749"/>
                <a:gd name="connsiteX15" fmla="*/ 683474 w 4315791"/>
                <a:gd name="connsiteY15" fmla="*/ 1242376 h 4312749"/>
                <a:gd name="connsiteX16" fmla="*/ 2987009 w 4315791"/>
                <a:gd name="connsiteY16" fmla="*/ 0 h 4312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315791" h="4312749">
                  <a:moveTo>
                    <a:pt x="2987009" y="0"/>
                  </a:moveTo>
                  <a:cubicBezTo>
                    <a:pt x="3434423" y="0"/>
                    <a:pt x="3798884" y="137413"/>
                    <a:pt x="4136908" y="333995"/>
                  </a:cubicBezTo>
                  <a:lnTo>
                    <a:pt x="4315791" y="445229"/>
                  </a:lnTo>
                  <a:lnTo>
                    <a:pt x="4315791" y="1079495"/>
                  </a:lnTo>
                  <a:lnTo>
                    <a:pt x="4206793" y="1000737"/>
                  </a:lnTo>
                  <a:cubicBezTo>
                    <a:pt x="3781561" y="699607"/>
                    <a:pt x="3436718" y="509571"/>
                    <a:pt x="2987119" y="509571"/>
                  </a:cubicBezTo>
                  <a:cubicBezTo>
                    <a:pt x="2204204" y="509571"/>
                    <a:pt x="1649730" y="814251"/>
                    <a:pt x="1133184" y="1528405"/>
                  </a:cubicBezTo>
                  <a:cubicBezTo>
                    <a:pt x="1065585" y="1621878"/>
                    <a:pt x="999510" y="1706892"/>
                    <a:pt x="935607" y="1789050"/>
                  </a:cubicBezTo>
                  <a:cubicBezTo>
                    <a:pt x="670760" y="2129716"/>
                    <a:pt x="543498" y="2306877"/>
                    <a:pt x="543498" y="2610233"/>
                  </a:cubicBezTo>
                  <a:cubicBezTo>
                    <a:pt x="543498" y="2911449"/>
                    <a:pt x="623267" y="3208997"/>
                    <a:pt x="780416" y="3494616"/>
                  </a:cubicBezTo>
                  <a:cubicBezTo>
                    <a:pt x="934194" y="3774018"/>
                    <a:pt x="1154050" y="4029772"/>
                    <a:pt x="1433786" y="4254537"/>
                  </a:cubicBezTo>
                  <a:lnTo>
                    <a:pt x="1513041" y="4312749"/>
                  </a:lnTo>
                  <a:lnTo>
                    <a:pt x="729636" y="4312749"/>
                  </a:lnTo>
                  <a:lnTo>
                    <a:pt x="638463" y="4216521"/>
                  </a:lnTo>
                  <a:cubicBezTo>
                    <a:pt x="243716" y="3758034"/>
                    <a:pt x="0" y="3205314"/>
                    <a:pt x="0" y="2610335"/>
                  </a:cubicBezTo>
                  <a:cubicBezTo>
                    <a:pt x="0" y="2015344"/>
                    <a:pt x="351790" y="1700877"/>
                    <a:pt x="683474" y="1242376"/>
                  </a:cubicBezTo>
                  <a:cubicBezTo>
                    <a:pt x="1236211" y="478174"/>
                    <a:pt x="1925445" y="0"/>
                    <a:pt x="298700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3" name="Freeform: Shape 32">
              <a:extLst>
                <a:ext uri="{FF2B5EF4-FFF2-40B4-BE49-F238E27FC236}">
                  <a16:creationId xmlns:a16="http://schemas.microsoft.com/office/drawing/2014/main" id="{1CC1F7EB-43A2-AB12-186D-FE39CEC4FD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7037" y="2411531"/>
              <a:ext cx="4314657" cy="4364939"/>
            </a:xfrm>
            <a:custGeom>
              <a:avLst/>
              <a:gdLst>
                <a:gd name="connsiteX0" fmla="*/ 3028307 w 4314657"/>
                <a:gd name="connsiteY0" fmla="*/ 21 h 4364939"/>
                <a:gd name="connsiteX1" fmla="*/ 3066670 w 4314657"/>
                <a:gd name="connsiteY1" fmla="*/ 836 h 4364939"/>
                <a:gd name="connsiteX2" fmla="*/ 3220125 w 4314657"/>
                <a:gd name="connsiteY2" fmla="*/ 9909 h 4364939"/>
                <a:gd name="connsiteX3" fmla="*/ 3816113 w 4314657"/>
                <a:gd name="connsiteY3" fmla="*/ 150272 h 4364939"/>
                <a:gd name="connsiteX4" fmla="*/ 4089981 w 4314657"/>
                <a:gd name="connsiteY4" fmla="*/ 272287 h 4364939"/>
                <a:gd name="connsiteX5" fmla="*/ 4314657 w 4314657"/>
                <a:gd name="connsiteY5" fmla="*/ 398926 h 4364939"/>
                <a:gd name="connsiteX6" fmla="*/ 4314657 w 4314657"/>
                <a:gd name="connsiteY6" fmla="*/ 911199 h 4364939"/>
                <a:gd name="connsiteX7" fmla="*/ 4310597 w 4314657"/>
                <a:gd name="connsiteY7" fmla="*/ 908154 h 4364939"/>
                <a:gd name="connsiteX8" fmla="*/ 4203223 w 4314657"/>
                <a:gd name="connsiteY8" fmla="*/ 829562 h 4364939"/>
                <a:gd name="connsiteX9" fmla="*/ 4095850 w 4314657"/>
                <a:gd name="connsiteY9" fmla="*/ 753520 h 4364939"/>
                <a:gd name="connsiteX10" fmla="*/ 3652987 w 4314657"/>
                <a:gd name="connsiteY10" fmla="*/ 494811 h 4364939"/>
                <a:gd name="connsiteX11" fmla="*/ 3173610 w 4314657"/>
                <a:gd name="connsiteY11" fmla="*/ 347209 h 4364939"/>
                <a:gd name="connsiteX12" fmla="*/ 3047760 w 4314657"/>
                <a:gd name="connsiteY12" fmla="*/ 332632 h 4364939"/>
                <a:gd name="connsiteX13" fmla="*/ 3016027 w 4314657"/>
                <a:gd name="connsiteY13" fmla="*/ 330186 h 4364939"/>
                <a:gd name="connsiteX14" fmla="*/ 2984184 w 4314657"/>
                <a:gd name="connsiteY14" fmla="*/ 328658 h 4364939"/>
                <a:gd name="connsiteX15" fmla="*/ 2952233 w 4314657"/>
                <a:gd name="connsiteY15" fmla="*/ 327332 h 4364939"/>
                <a:gd name="connsiteX16" fmla="*/ 2919085 w 4314657"/>
                <a:gd name="connsiteY16" fmla="*/ 327026 h 4364939"/>
                <a:gd name="connsiteX17" fmla="*/ 2852901 w 4314657"/>
                <a:gd name="connsiteY17" fmla="*/ 326720 h 4364939"/>
                <a:gd name="connsiteX18" fmla="*/ 2786826 w 4314657"/>
                <a:gd name="connsiteY18" fmla="*/ 328148 h 4364939"/>
                <a:gd name="connsiteX19" fmla="*/ 2720965 w 4314657"/>
                <a:gd name="connsiteY19" fmla="*/ 331409 h 4364939"/>
                <a:gd name="connsiteX20" fmla="*/ 2655325 w 4314657"/>
                <a:gd name="connsiteY20" fmla="*/ 336098 h 4364939"/>
                <a:gd name="connsiteX21" fmla="*/ 2524803 w 4314657"/>
                <a:gd name="connsiteY21" fmla="*/ 350573 h 4364939"/>
                <a:gd name="connsiteX22" fmla="*/ 2460139 w 4314657"/>
                <a:gd name="connsiteY22" fmla="*/ 360664 h 4364939"/>
                <a:gd name="connsiteX23" fmla="*/ 2396019 w 4314657"/>
                <a:gd name="connsiteY23" fmla="*/ 372693 h 4364939"/>
                <a:gd name="connsiteX24" fmla="*/ 2145843 w 4314657"/>
                <a:gd name="connsiteY24" fmla="*/ 440989 h 4364939"/>
                <a:gd name="connsiteX25" fmla="*/ 1698635 w 4314657"/>
                <a:gd name="connsiteY25" fmla="*/ 682676 h 4364939"/>
                <a:gd name="connsiteX26" fmla="*/ 1498450 w 4314657"/>
                <a:gd name="connsiteY26" fmla="*/ 835474 h 4364939"/>
                <a:gd name="connsiteX27" fmla="*/ 1307285 w 4314657"/>
                <a:gd name="connsiteY27" fmla="*/ 1001220 h 4364939"/>
                <a:gd name="connsiteX28" fmla="*/ 947780 w 4314657"/>
                <a:gd name="connsiteY28" fmla="*/ 1369612 h 4364939"/>
                <a:gd name="connsiteX29" fmla="*/ 905939 w 4314657"/>
                <a:gd name="connsiteY29" fmla="*/ 1419458 h 4364939"/>
                <a:gd name="connsiteX30" fmla="*/ 863228 w 4314657"/>
                <a:gd name="connsiteY30" fmla="*/ 1471545 h 4364939"/>
                <a:gd name="connsiteX31" fmla="*/ 774330 w 4314657"/>
                <a:gd name="connsiteY31" fmla="*/ 1577659 h 4364939"/>
                <a:gd name="connsiteX32" fmla="*/ 595554 w 4314657"/>
                <a:gd name="connsiteY32" fmla="*/ 1780916 h 4364939"/>
                <a:gd name="connsiteX33" fmla="*/ 430365 w 4314657"/>
                <a:gd name="connsiteY33" fmla="*/ 1982644 h 4364939"/>
                <a:gd name="connsiteX34" fmla="*/ 358855 w 4314657"/>
                <a:gd name="connsiteY34" fmla="*/ 2087025 h 4364939"/>
                <a:gd name="connsiteX35" fmla="*/ 296583 w 4314657"/>
                <a:gd name="connsiteY35" fmla="*/ 2194872 h 4364939"/>
                <a:gd name="connsiteX36" fmla="*/ 207358 w 4314657"/>
                <a:gd name="connsiteY36" fmla="*/ 2423918 h 4364939"/>
                <a:gd name="connsiteX37" fmla="*/ 177146 w 4314657"/>
                <a:gd name="connsiteY37" fmla="*/ 2668765 h 4364939"/>
                <a:gd name="connsiteX38" fmla="*/ 248763 w 4314657"/>
                <a:gd name="connsiteY38" fmla="*/ 3168854 h 4364939"/>
                <a:gd name="connsiteX39" fmla="*/ 445688 w 4314657"/>
                <a:gd name="connsiteY39" fmla="*/ 3637956 h 4364939"/>
                <a:gd name="connsiteX40" fmla="*/ 735859 w 4314657"/>
                <a:gd name="connsiteY40" fmla="*/ 4062310 h 4364939"/>
                <a:gd name="connsiteX41" fmla="*/ 910884 w 4314657"/>
                <a:gd name="connsiteY41" fmla="*/ 4254366 h 4364939"/>
                <a:gd name="connsiteX42" fmla="*/ 1030507 w 4314657"/>
                <a:gd name="connsiteY42" fmla="*/ 4364939 h 4364939"/>
                <a:gd name="connsiteX43" fmla="*/ 676755 w 4314657"/>
                <a:gd name="connsiteY43" fmla="*/ 4364939 h 4364939"/>
                <a:gd name="connsiteX44" fmla="*/ 538105 w 4314657"/>
                <a:gd name="connsiteY44" fmla="*/ 4202315 h 4364939"/>
                <a:gd name="connsiteX45" fmla="*/ 241592 w 4314657"/>
                <a:gd name="connsiteY45" fmla="*/ 3731226 h 4364939"/>
                <a:gd name="connsiteX46" fmla="*/ 60317 w 4314657"/>
                <a:gd name="connsiteY46" fmla="*/ 3211362 h 4364939"/>
                <a:gd name="connsiteX47" fmla="*/ 0 w 4314657"/>
                <a:gd name="connsiteY47" fmla="*/ 2668765 h 4364939"/>
                <a:gd name="connsiteX48" fmla="*/ 21736 w 4314657"/>
                <a:gd name="connsiteY48" fmla="*/ 2390280 h 4364939"/>
                <a:gd name="connsiteX49" fmla="*/ 27605 w 4314657"/>
                <a:gd name="connsiteY49" fmla="*/ 2355521 h 4364939"/>
                <a:gd name="connsiteX50" fmla="*/ 34669 w 4314657"/>
                <a:gd name="connsiteY50" fmla="*/ 2320862 h 4364939"/>
                <a:gd name="connsiteX51" fmla="*/ 50753 w 4314657"/>
                <a:gd name="connsiteY51" fmla="*/ 2251750 h 4364939"/>
                <a:gd name="connsiteX52" fmla="*/ 93899 w 4314657"/>
                <a:gd name="connsiteY52" fmla="*/ 2116179 h 4364939"/>
                <a:gd name="connsiteX53" fmla="*/ 150194 w 4314657"/>
                <a:gd name="connsiteY53" fmla="*/ 1985498 h 4364939"/>
                <a:gd name="connsiteX54" fmla="*/ 216486 w 4314657"/>
                <a:gd name="connsiteY54" fmla="*/ 1860628 h 4364939"/>
                <a:gd name="connsiteX55" fmla="*/ 363527 w 4314657"/>
                <a:gd name="connsiteY55" fmla="*/ 1625058 h 4364939"/>
                <a:gd name="connsiteX56" fmla="*/ 514155 w 4314657"/>
                <a:gd name="connsiteY56" fmla="*/ 1402231 h 4364939"/>
                <a:gd name="connsiteX57" fmla="*/ 586861 w 4314657"/>
                <a:gd name="connsiteY57" fmla="*/ 1293160 h 4364939"/>
                <a:gd name="connsiteX58" fmla="*/ 623702 w 4314657"/>
                <a:gd name="connsiteY58" fmla="*/ 1236892 h 4364939"/>
                <a:gd name="connsiteX59" fmla="*/ 662283 w 4314657"/>
                <a:gd name="connsiteY59" fmla="*/ 1178892 h 4364939"/>
                <a:gd name="connsiteX60" fmla="*/ 827364 w 4314657"/>
                <a:gd name="connsiteY60" fmla="*/ 951170 h 4364939"/>
                <a:gd name="connsiteX61" fmla="*/ 1016355 w 4314657"/>
                <a:gd name="connsiteY61" fmla="*/ 736089 h 4364939"/>
                <a:gd name="connsiteX62" fmla="*/ 1482474 w 4314657"/>
                <a:gd name="connsiteY62" fmla="*/ 378707 h 4364939"/>
                <a:gd name="connsiteX63" fmla="*/ 2035644 w 4314657"/>
                <a:gd name="connsiteY63" fmla="*/ 149151 h 4364939"/>
                <a:gd name="connsiteX64" fmla="*/ 2324619 w 4314657"/>
                <a:gd name="connsiteY64" fmla="*/ 72802 h 4364939"/>
                <a:gd name="connsiteX65" fmla="*/ 2618809 w 4314657"/>
                <a:gd name="connsiteY65" fmla="*/ 24078 h 4364939"/>
                <a:gd name="connsiteX66" fmla="*/ 2914849 w 4314657"/>
                <a:gd name="connsiteY66" fmla="*/ 1957 h 4364939"/>
                <a:gd name="connsiteX67" fmla="*/ 2951907 w 4314657"/>
                <a:gd name="connsiteY67" fmla="*/ 633 h 4364939"/>
                <a:gd name="connsiteX68" fmla="*/ 2990052 w 4314657"/>
                <a:gd name="connsiteY68" fmla="*/ 224 h 4364939"/>
                <a:gd name="connsiteX69" fmla="*/ 3028307 w 4314657"/>
                <a:gd name="connsiteY69" fmla="*/ 21 h 4364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314657" h="4364939">
                  <a:moveTo>
                    <a:pt x="3028307" y="21"/>
                  </a:moveTo>
                  <a:lnTo>
                    <a:pt x="3066670" y="836"/>
                  </a:lnTo>
                  <a:cubicBezTo>
                    <a:pt x="3117749" y="1856"/>
                    <a:pt x="3168937" y="5320"/>
                    <a:pt x="3220125" y="9909"/>
                  </a:cubicBezTo>
                  <a:cubicBezTo>
                    <a:pt x="3424763" y="29073"/>
                    <a:pt x="3627448" y="77898"/>
                    <a:pt x="3816113" y="150272"/>
                  </a:cubicBezTo>
                  <a:cubicBezTo>
                    <a:pt x="3910880" y="185950"/>
                    <a:pt x="4001951" y="227538"/>
                    <a:pt x="4089981" y="272287"/>
                  </a:cubicBezTo>
                  <a:lnTo>
                    <a:pt x="4314657" y="398926"/>
                  </a:lnTo>
                  <a:lnTo>
                    <a:pt x="4314657" y="911199"/>
                  </a:lnTo>
                  <a:lnTo>
                    <a:pt x="4310597" y="908154"/>
                  </a:lnTo>
                  <a:cubicBezTo>
                    <a:pt x="4274842" y="881549"/>
                    <a:pt x="4239087" y="855352"/>
                    <a:pt x="4203223" y="829562"/>
                  </a:cubicBezTo>
                  <a:cubicBezTo>
                    <a:pt x="4167576" y="803773"/>
                    <a:pt x="4131821" y="778086"/>
                    <a:pt x="4095850" y="753520"/>
                  </a:cubicBezTo>
                  <a:cubicBezTo>
                    <a:pt x="3951852" y="654949"/>
                    <a:pt x="3806115" y="565043"/>
                    <a:pt x="3652987" y="494811"/>
                  </a:cubicBezTo>
                  <a:cubicBezTo>
                    <a:pt x="3500404" y="423761"/>
                    <a:pt x="3340213" y="373101"/>
                    <a:pt x="3173610" y="347209"/>
                  </a:cubicBezTo>
                  <a:cubicBezTo>
                    <a:pt x="3131987" y="341093"/>
                    <a:pt x="3090036" y="335792"/>
                    <a:pt x="3047760" y="332632"/>
                  </a:cubicBezTo>
                  <a:lnTo>
                    <a:pt x="3016027" y="330186"/>
                  </a:lnTo>
                  <a:cubicBezTo>
                    <a:pt x="3005485" y="329472"/>
                    <a:pt x="2994834" y="329168"/>
                    <a:pt x="2984184" y="328658"/>
                  </a:cubicBezTo>
                  <a:cubicBezTo>
                    <a:pt x="2973533" y="328249"/>
                    <a:pt x="2962992" y="327638"/>
                    <a:pt x="2952233" y="327332"/>
                  </a:cubicBezTo>
                  <a:lnTo>
                    <a:pt x="2919085" y="327026"/>
                  </a:lnTo>
                  <a:cubicBezTo>
                    <a:pt x="2897025" y="326925"/>
                    <a:pt x="2874854" y="326212"/>
                    <a:pt x="2852901" y="326720"/>
                  </a:cubicBezTo>
                  <a:lnTo>
                    <a:pt x="2786826" y="328148"/>
                  </a:lnTo>
                  <a:cubicBezTo>
                    <a:pt x="2764763" y="328759"/>
                    <a:pt x="2742919" y="330391"/>
                    <a:pt x="2720965" y="331409"/>
                  </a:cubicBezTo>
                  <a:cubicBezTo>
                    <a:pt x="2699013" y="332326"/>
                    <a:pt x="2677170" y="334162"/>
                    <a:pt x="2655325" y="336098"/>
                  </a:cubicBezTo>
                  <a:cubicBezTo>
                    <a:pt x="2611528" y="339463"/>
                    <a:pt x="2568165" y="345170"/>
                    <a:pt x="2524803" y="350573"/>
                  </a:cubicBezTo>
                  <a:lnTo>
                    <a:pt x="2460139" y="360664"/>
                  </a:lnTo>
                  <a:cubicBezTo>
                    <a:pt x="2438622" y="364130"/>
                    <a:pt x="2417430" y="368717"/>
                    <a:pt x="2396019" y="372693"/>
                  </a:cubicBezTo>
                  <a:cubicBezTo>
                    <a:pt x="2310709" y="389513"/>
                    <a:pt x="2226809" y="411836"/>
                    <a:pt x="2145843" y="440989"/>
                  </a:cubicBezTo>
                  <a:cubicBezTo>
                    <a:pt x="1983479" y="499295"/>
                    <a:pt x="1835678" y="585838"/>
                    <a:pt x="1698635" y="682676"/>
                  </a:cubicBezTo>
                  <a:cubicBezTo>
                    <a:pt x="1629841" y="730992"/>
                    <a:pt x="1563549" y="782367"/>
                    <a:pt x="1498450" y="835474"/>
                  </a:cubicBezTo>
                  <a:cubicBezTo>
                    <a:pt x="1433352" y="888583"/>
                    <a:pt x="1369775" y="943932"/>
                    <a:pt x="1307285" y="1001220"/>
                  </a:cubicBezTo>
                  <a:cubicBezTo>
                    <a:pt x="1182958" y="1116304"/>
                    <a:pt x="1060588" y="1237708"/>
                    <a:pt x="947780" y="1369612"/>
                  </a:cubicBezTo>
                  <a:cubicBezTo>
                    <a:pt x="933325" y="1385818"/>
                    <a:pt x="919958" y="1402841"/>
                    <a:pt x="905939" y="1419458"/>
                  </a:cubicBezTo>
                  <a:lnTo>
                    <a:pt x="863228" y="1471545"/>
                  </a:lnTo>
                  <a:cubicBezTo>
                    <a:pt x="833776" y="1507529"/>
                    <a:pt x="804215" y="1543001"/>
                    <a:pt x="774330" y="1577659"/>
                  </a:cubicBezTo>
                  <a:cubicBezTo>
                    <a:pt x="714665" y="1647178"/>
                    <a:pt x="653806" y="1714046"/>
                    <a:pt x="595554" y="1780916"/>
                  </a:cubicBezTo>
                  <a:cubicBezTo>
                    <a:pt x="537303" y="1847683"/>
                    <a:pt x="481009" y="1914144"/>
                    <a:pt x="430365" y="1982644"/>
                  </a:cubicBezTo>
                  <a:cubicBezTo>
                    <a:pt x="405369" y="2016995"/>
                    <a:pt x="381351" y="2051756"/>
                    <a:pt x="358855" y="2087025"/>
                  </a:cubicBezTo>
                  <a:cubicBezTo>
                    <a:pt x="336685" y="2122396"/>
                    <a:pt x="315601" y="2158277"/>
                    <a:pt x="296583" y="2194872"/>
                  </a:cubicBezTo>
                  <a:cubicBezTo>
                    <a:pt x="258980" y="2268161"/>
                    <a:pt x="227572" y="2344307"/>
                    <a:pt x="207358" y="2423918"/>
                  </a:cubicBezTo>
                  <a:cubicBezTo>
                    <a:pt x="186817" y="2503426"/>
                    <a:pt x="178124" y="2585790"/>
                    <a:pt x="177146" y="2668765"/>
                  </a:cubicBezTo>
                  <a:cubicBezTo>
                    <a:pt x="177037" y="2837670"/>
                    <a:pt x="201490" y="3006472"/>
                    <a:pt x="248763" y="3168854"/>
                  </a:cubicBezTo>
                  <a:cubicBezTo>
                    <a:pt x="295931" y="3331644"/>
                    <a:pt x="363962" y="3488316"/>
                    <a:pt x="445688" y="3637956"/>
                  </a:cubicBezTo>
                  <a:cubicBezTo>
                    <a:pt x="527413" y="3787697"/>
                    <a:pt x="625115" y="3929794"/>
                    <a:pt x="735859" y="4062310"/>
                  </a:cubicBezTo>
                  <a:cubicBezTo>
                    <a:pt x="791121" y="4128668"/>
                    <a:pt x="849589" y="4192733"/>
                    <a:pt x="910884" y="4254366"/>
                  </a:cubicBezTo>
                  <a:lnTo>
                    <a:pt x="1030507" y="4364939"/>
                  </a:lnTo>
                  <a:lnTo>
                    <a:pt x="676755" y="4364939"/>
                  </a:lnTo>
                  <a:lnTo>
                    <a:pt x="538105" y="4202315"/>
                  </a:lnTo>
                  <a:cubicBezTo>
                    <a:pt x="423518" y="4054791"/>
                    <a:pt x="323372" y="3897379"/>
                    <a:pt x="241592" y="3731226"/>
                  </a:cubicBezTo>
                  <a:cubicBezTo>
                    <a:pt x="160193" y="3565073"/>
                    <a:pt x="99768" y="3389950"/>
                    <a:pt x="60317" y="3211362"/>
                  </a:cubicBezTo>
                  <a:cubicBezTo>
                    <a:pt x="20759" y="3032669"/>
                    <a:pt x="435" y="2850716"/>
                    <a:pt x="0" y="2668765"/>
                  </a:cubicBezTo>
                  <a:cubicBezTo>
                    <a:pt x="0" y="2576309"/>
                    <a:pt x="6413" y="2483039"/>
                    <a:pt x="21736" y="2390280"/>
                  </a:cubicBezTo>
                  <a:lnTo>
                    <a:pt x="27605" y="2355521"/>
                  </a:lnTo>
                  <a:lnTo>
                    <a:pt x="34669" y="2320862"/>
                  </a:lnTo>
                  <a:cubicBezTo>
                    <a:pt x="39343" y="2297723"/>
                    <a:pt x="45102" y="2274686"/>
                    <a:pt x="50753" y="2251750"/>
                  </a:cubicBezTo>
                  <a:cubicBezTo>
                    <a:pt x="62708" y="2205881"/>
                    <a:pt x="77379" y="2160723"/>
                    <a:pt x="93899" y="2116179"/>
                  </a:cubicBezTo>
                  <a:cubicBezTo>
                    <a:pt x="110744" y="2071734"/>
                    <a:pt x="129762" y="2028209"/>
                    <a:pt x="150194" y="1985498"/>
                  </a:cubicBezTo>
                  <a:cubicBezTo>
                    <a:pt x="170734" y="1942890"/>
                    <a:pt x="193229" y="1901402"/>
                    <a:pt x="216486" y="1860628"/>
                  </a:cubicBezTo>
                  <a:cubicBezTo>
                    <a:pt x="263109" y="1779183"/>
                    <a:pt x="312993" y="1701000"/>
                    <a:pt x="363527" y="1625058"/>
                  </a:cubicBezTo>
                  <a:lnTo>
                    <a:pt x="514155" y="1402231"/>
                  </a:lnTo>
                  <a:cubicBezTo>
                    <a:pt x="538825" y="1365636"/>
                    <a:pt x="563277" y="1329551"/>
                    <a:pt x="586861" y="1293160"/>
                  </a:cubicBezTo>
                  <a:lnTo>
                    <a:pt x="623702" y="1236892"/>
                  </a:lnTo>
                  <a:cubicBezTo>
                    <a:pt x="636526" y="1217525"/>
                    <a:pt x="649025" y="1198055"/>
                    <a:pt x="662283" y="1178892"/>
                  </a:cubicBezTo>
                  <a:cubicBezTo>
                    <a:pt x="713905" y="1101523"/>
                    <a:pt x="769222" y="1025786"/>
                    <a:pt x="827364" y="951170"/>
                  </a:cubicBezTo>
                  <a:cubicBezTo>
                    <a:pt x="885834" y="876861"/>
                    <a:pt x="947997" y="804283"/>
                    <a:pt x="1016355" y="736089"/>
                  </a:cubicBezTo>
                  <a:cubicBezTo>
                    <a:pt x="1152311" y="599497"/>
                    <a:pt x="1308047" y="476054"/>
                    <a:pt x="1482474" y="378707"/>
                  </a:cubicBezTo>
                  <a:cubicBezTo>
                    <a:pt x="1656793" y="281156"/>
                    <a:pt x="1845132" y="207966"/>
                    <a:pt x="2035644" y="149151"/>
                  </a:cubicBezTo>
                  <a:cubicBezTo>
                    <a:pt x="2131063" y="119997"/>
                    <a:pt x="2227460" y="94412"/>
                    <a:pt x="2324619" y="72802"/>
                  </a:cubicBezTo>
                  <a:cubicBezTo>
                    <a:pt x="2421885" y="51396"/>
                    <a:pt x="2520239" y="35291"/>
                    <a:pt x="2618809" y="24078"/>
                  </a:cubicBezTo>
                  <a:cubicBezTo>
                    <a:pt x="2717272" y="12252"/>
                    <a:pt x="2816168" y="4914"/>
                    <a:pt x="2914849" y="1957"/>
                  </a:cubicBezTo>
                  <a:lnTo>
                    <a:pt x="2951907" y="633"/>
                  </a:lnTo>
                  <a:lnTo>
                    <a:pt x="2990052" y="224"/>
                  </a:lnTo>
                  <a:cubicBezTo>
                    <a:pt x="3002768" y="224"/>
                    <a:pt x="3015592" y="-81"/>
                    <a:pt x="3028307" y="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4" name="Freeform: Shape 33">
              <a:extLst>
                <a:ext uri="{FF2B5EF4-FFF2-40B4-BE49-F238E27FC236}">
                  <a16:creationId xmlns:a16="http://schemas.microsoft.com/office/drawing/2014/main" id="{64B8C899-47AF-1DB6-DF18-7271489CDE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55526" y="2145638"/>
              <a:ext cx="4336168" cy="4630833"/>
            </a:xfrm>
            <a:custGeom>
              <a:avLst/>
              <a:gdLst>
                <a:gd name="connsiteX0" fmla="*/ 3053738 w 4336168"/>
                <a:gd name="connsiteY0" fmla="*/ 111 h 4630833"/>
                <a:gd name="connsiteX1" fmla="*/ 3093948 w 4336168"/>
                <a:gd name="connsiteY1" fmla="*/ 316 h 4630833"/>
                <a:gd name="connsiteX2" fmla="*/ 3134268 w 4336168"/>
                <a:gd name="connsiteY2" fmla="*/ 1743 h 4630833"/>
                <a:gd name="connsiteX3" fmla="*/ 3295438 w 4336168"/>
                <a:gd name="connsiteY3" fmla="*/ 13058 h 4630833"/>
                <a:gd name="connsiteX4" fmla="*/ 3918813 w 4336168"/>
                <a:gd name="connsiteY4" fmla="*/ 169935 h 4630833"/>
                <a:gd name="connsiteX5" fmla="*/ 4203331 w 4336168"/>
                <a:gd name="connsiteY5" fmla="*/ 305405 h 4630833"/>
                <a:gd name="connsiteX6" fmla="*/ 4336168 w 4336168"/>
                <a:gd name="connsiteY6" fmla="*/ 386579 h 4630833"/>
                <a:gd name="connsiteX7" fmla="*/ 4336168 w 4336168"/>
                <a:gd name="connsiteY7" fmla="*/ 772673 h 4630833"/>
                <a:gd name="connsiteX8" fmla="*/ 4270820 w 4336168"/>
                <a:gd name="connsiteY8" fmla="*/ 728127 h 4630833"/>
                <a:gd name="connsiteX9" fmla="*/ 4030208 w 4336168"/>
                <a:gd name="connsiteY9" fmla="*/ 587253 h 4630833"/>
                <a:gd name="connsiteX10" fmla="*/ 3781010 w 4336168"/>
                <a:gd name="connsiteY10" fmla="*/ 471455 h 4630833"/>
                <a:gd name="connsiteX11" fmla="*/ 3254466 w 4336168"/>
                <a:gd name="connsiteY11" fmla="*/ 338024 h 4630833"/>
                <a:gd name="connsiteX12" fmla="*/ 3117966 w 4336168"/>
                <a:gd name="connsiteY12" fmla="*/ 326812 h 4630833"/>
                <a:gd name="connsiteX13" fmla="*/ 3083625 w 4336168"/>
                <a:gd name="connsiteY13" fmla="*/ 325179 h 4630833"/>
                <a:gd name="connsiteX14" fmla="*/ 3049173 w 4336168"/>
                <a:gd name="connsiteY14" fmla="*/ 324366 h 4630833"/>
                <a:gd name="connsiteX15" fmla="*/ 2978858 w 4336168"/>
                <a:gd name="connsiteY15" fmla="*/ 323855 h 4630833"/>
                <a:gd name="connsiteX16" fmla="*/ 2695862 w 4336168"/>
                <a:gd name="connsiteY16" fmla="*/ 335373 h 4630833"/>
                <a:gd name="connsiteX17" fmla="*/ 2417972 w 4336168"/>
                <a:gd name="connsiteY17" fmla="*/ 372070 h 4630833"/>
                <a:gd name="connsiteX18" fmla="*/ 2148451 w 4336168"/>
                <a:gd name="connsiteY18" fmla="*/ 437613 h 4630833"/>
                <a:gd name="connsiteX19" fmla="*/ 1889690 w 4336168"/>
                <a:gd name="connsiteY19" fmla="*/ 532515 h 4630833"/>
                <a:gd name="connsiteX20" fmla="*/ 1644512 w 4336168"/>
                <a:gd name="connsiteY20" fmla="*/ 658098 h 4630833"/>
                <a:gd name="connsiteX21" fmla="*/ 1200999 w 4336168"/>
                <a:gd name="connsiteY21" fmla="*/ 992137 h 4630833"/>
                <a:gd name="connsiteX22" fmla="*/ 1003531 w 4336168"/>
                <a:gd name="connsiteY22" fmla="*/ 1192234 h 4630833"/>
                <a:gd name="connsiteX23" fmla="*/ 910394 w 4336168"/>
                <a:gd name="connsiteY23" fmla="*/ 1298347 h 4630833"/>
                <a:gd name="connsiteX24" fmla="*/ 821278 w 4336168"/>
                <a:gd name="connsiteY24" fmla="*/ 1408233 h 4630833"/>
                <a:gd name="connsiteX25" fmla="*/ 732162 w 4336168"/>
                <a:gd name="connsiteY25" fmla="*/ 1521993 h 4630833"/>
                <a:gd name="connsiteX26" fmla="*/ 640548 w 4336168"/>
                <a:gd name="connsiteY26" fmla="*/ 1634323 h 4630833"/>
                <a:gd name="connsiteX27" fmla="*/ 457317 w 4336168"/>
                <a:gd name="connsiteY27" fmla="*/ 1855930 h 4630833"/>
                <a:gd name="connsiteX28" fmla="*/ 369288 w 4336168"/>
                <a:gd name="connsiteY28" fmla="*/ 1967955 h 4630833"/>
                <a:gd name="connsiteX29" fmla="*/ 287128 w 4336168"/>
                <a:gd name="connsiteY29" fmla="*/ 2083243 h 4630833"/>
                <a:gd name="connsiteX30" fmla="*/ 212683 w 4336168"/>
                <a:gd name="connsiteY30" fmla="*/ 2202607 h 4630833"/>
                <a:gd name="connsiteX31" fmla="*/ 179101 w 4336168"/>
                <a:gd name="connsiteY31" fmla="*/ 2264177 h 4630833"/>
                <a:gd name="connsiteX32" fmla="*/ 148890 w 4336168"/>
                <a:gd name="connsiteY32" fmla="*/ 2327172 h 4630833"/>
                <a:gd name="connsiteX33" fmla="*/ 61295 w 4336168"/>
                <a:gd name="connsiteY33" fmla="*/ 2590672 h 4630833"/>
                <a:gd name="connsiteX34" fmla="*/ 32604 w 4336168"/>
                <a:gd name="connsiteY34" fmla="*/ 2866202 h 4630833"/>
                <a:gd name="connsiteX35" fmla="*/ 100853 w 4336168"/>
                <a:gd name="connsiteY35" fmla="*/ 3418074 h 4630833"/>
                <a:gd name="connsiteX36" fmla="*/ 184971 w 4336168"/>
                <a:gd name="connsiteY36" fmla="*/ 3684428 h 4630833"/>
                <a:gd name="connsiteX37" fmla="*/ 210836 w 4336168"/>
                <a:gd name="connsiteY37" fmla="*/ 3749462 h 4630833"/>
                <a:gd name="connsiteX38" fmla="*/ 238440 w 4336168"/>
                <a:gd name="connsiteY38" fmla="*/ 3813783 h 4630833"/>
                <a:gd name="connsiteX39" fmla="*/ 252894 w 4336168"/>
                <a:gd name="connsiteY39" fmla="*/ 3845688 h 4630833"/>
                <a:gd name="connsiteX40" fmla="*/ 268109 w 4336168"/>
                <a:gd name="connsiteY40" fmla="*/ 3877287 h 4630833"/>
                <a:gd name="connsiteX41" fmla="*/ 299409 w 4336168"/>
                <a:gd name="connsiteY41" fmla="*/ 3939978 h 4630833"/>
                <a:gd name="connsiteX42" fmla="*/ 440689 w 4336168"/>
                <a:gd name="connsiteY42" fmla="*/ 4182378 h 4630833"/>
                <a:gd name="connsiteX43" fmla="*/ 606640 w 4336168"/>
                <a:gd name="connsiteY43" fmla="*/ 4409488 h 4630833"/>
                <a:gd name="connsiteX44" fmla="*/ 792425 w 4336168"/>
                <a:gd name="connsiteY44" fmla="*/ 4621205 h 4630833"/>
                <a:gd name="connsiteX45" fmla="*/ 802442 w 4336168"/>
                <a:gd name="connsiteY45" fmla="*/ 4630833 h 4630833"/>
                <a:gd name="connsiteX46" fmla="*/ 592561 w 4336168"/>
                <a:gd name="connsiteY46" fmla="*/ 4630833 h 4630833"/>
                <a:gd name="connsiteX47" fmla="*/ 489377 w 4336168"/>
                <a:gd name="connsiteY47" fmla="*/ 4483185 h 4630833"/>
                <a:gd name="connsiteX48" fmla="*/ 344944 w 4336168"/>
                <a:gd name="connsiteY48" fmla="*/ 4231611 h 4630833"/>
                <a:gd name="connsiteX49" fmla="*/ 224311 w 4336168"/>
                <a:gd name="connsiteY49" fmla="*/ 3970456 h 4630833"/>
                <a:gd name="connsiteX50" fmla="*/ 0 w 4336168"/>
                <a:gd name="connsiteY50" fmla="*/ 2866202 h 4630833"/>
                <a:gd name="connsiteX51" fmla="*/ 25105 w 4336168"/>
                <a:gd name="connsiteY51" fmla="*/ 2584351 h 4630833"/>
                <a:gd name="connsiteX52" fmla="*/ 105200 w 4336168"/>
                <a:gd name="connsiteY52" fmla="*/ 2310863 h 4630833"/>
                <a:gd name="connsiteX53" fmla="*/ 232245 w 4336168"/>
                <a:gd name="connsiteY53" fmla="*/ 2053172 h 4630833"/>
                <a:gd name="connsiteX54" fmla="*/ 307667 w 4336168"/>
                <a:gd name="connsiteY54" fmla="*/ 1930341 h 4630833"/>
                <a:gd name="connsiteX55" fmla="*/ 386893 w 4336168"/>
                <a:gd name="connsiteY55" fmla="*/ 1810161 h 4630833"/>
                <a:gd name="connsiteX56" fmla="*/ 548823 w 4336168"/>
                <a:gd name="connsiteY56" fmla="*/ 1573876 h 4630833"/>
                <a:gd name="connsiteX57" fmla="*/ 626419 w 4336168"/>
                <a:gd name="connsiteY57" fmla="*/ 1455224 h 4630833"/>
                <a:gd name="connsiteX58" fmla="*/ 701081 w 4336168"/>
                <a:gd name="connsiteY58" fmla="*/ 1334534 h 4630833"/>
                <a:gd name="connsiteX59" fmla="*/ 861162 w 4336168"/>
                <a:gd name="connsiteY59" fmla="*/ 1091320 h 4630833"/>
                <a:gd name="connsiteX60" fmla="*/ 1042329 w 4336168"/>
                <a:gd name="connsiteY60" fmla="*/ 858093 h 4630833"/>
                <a:gd name="connsiteX61" fmla="*/ 1487799 w 4336168"/>
                <a:gd name="connsiteY61" fmla="*/ 446686 h 4630833"/>
                <a:gd name="connsiteX62" fmla="*/ 1754060 w 4336168"/>
                <a:gd name="connsiteY62" fmla="*/ 283388 h 4630833"/>
                <a:gd name="connsiteX63" fmla="*/ 2044121 w 4336168"/>
                <a:gd name="connsiteY63" fmla="*/ 157906 h 4630833"/>
                <a:gd name="connsiteX64" fmla="*/ 2349287 w 4336168"/>
                <a:gd name="connsiteY64" fmla="*/ 71364 h 4630833"/>
                <a:gd name="connsiteX65" fmla="*/ 2661411 w 4336168"/>
                <a:gd name="connsiteY65" fmla="*/ 21213 h 4630833"/>
                <a:gd name="connsiteX66" fmla="*/ 2818124 w 4336168"/>
                <a:gd name="connsiteY66" fmla="*/ 7146 h 4630833"/>
                <a:gd name="connsiteX67" fmla="*/ 2974728 w 4336168"/>
                <a:gd name="connsiteY67" fmla="*/ 1029 h 4630833"/>
                <a:gd name="connsiteX68" fmla="*/ 3053738 w 4336168"/>
                <a:gd name="connsiteY68" fmla="*/ 111 h 4630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4336168" h="4630833">
                  <a:moveTo>
                    <a:pt x="3053738" y="111"/>
                  </a:moveTo>
                  <a:lnTo>
                    <a:pt x="3093948" y="316"/>
                  </a:lnTo>
                  <a:lnTo>
                    <a:pt x="3134268" y="1743"/>
                  </a:lnTo>
                  <a:cubicBezTo>
                    <a:pt x="3187955" y="3475"/>
                    <a:pt x="3241749" y="7756"/>
                    <a:pt x="3295438" y="13058"/>
                  </a:cubicBezTo>
                  <a:cubicBezTo>
                    <a:pt x="3510076" y="35585"/>
                    <a:pt x="3722324" y="89406"/>
                    <a:pt x="3918813" y="169935"/>
                  </a:cubicBezTo>
                  <a:cubicBezTo>
                    <a:pt x="4017384" y="209689"/>
                    <a:pt x="4111933" y="255763"/>
                    <a:pt x="4203331" y="305405"/>
                  </a:cubicBezTo>
                  <a:lnTo>
                    <a:pt x="4336168" y="386579"/>
                  </a:lnTo>
                  <a:lnTo>
                    <a:pt x="4336168" y="772673"/>
                  </a:lnTo>
                  <a:lnTo>
                    <a:pt x="4270820" y="728127"/>
                  </a:lnTo>
                  <a:cubicBezTo>
                    <a:pt x="4191920" y="677771"/>
                    <a:pt x="4111825" y="630168"/>
                    <a:pt x="4030208" y="587253"/>
                  </a:cubicBezTo>
                  <a:cubicBezTo>
                    <a:pt x="3948699" y="544136"/>
                    <a:pt x="3865886" y="504687"/>
                    <a:pt x="3781010" y="471455"/>
                  </a:cubicBezTo>
                  <a:cubicBezTo>
                    <a:pt x="3611688" y="404384"/>
                    <a:pt x="3435522" y="358818"/>
                    <a:pt x="3254466" y="338024"/>
                  </a:cubicBezTo>
                  <a:cubicBezTo>
                    <a:pt x="3209255" y="333029"/>
                    <a:pt x="3163720" y="328748"/>
                    <a:pt x="3117966" y="326812"/>
                  </a:cubicBezTo>
                  <a:lnTo>
                    <a:pt x="3083625" y="325179"/>
                  </a:lnTo>
                  <a:lnTo>
                    <a:pt x="3049173" y="324366"/>
                  </a:lnTo>
                  <a:cubicBezTo>
                    <a:pt x="3026568" y="323447"/>
                    <a:pt x="3002550" y="323855"/>
                    <a:pt x="2978858" y="323855"/>
                  </a:cubicBezTo>
                  <a:cubicBezTo>
                    <a:pt x="2883983" y="323956"/>
                    <a:pt x="2789434" y="327423"/>
                    <a:pt x="2695862" y="335373"/>
                  </a:cubicBezTo>
                  <a:cubicBezTo>
                    <a:pt x="2602290" y="343223"/>
                    <a:pt x="2509371" y="354945"/>
                    <a:pt x="2417972" y="372070"/>
                  </a:cubicBezTo>
                  <a:cubicBezTo>
                    <a:pt x="2326683" y="389500"/>
                    <a:pt x="2236697" y="411009"/>
                    <a:pt x="2148451" y="437613"/>
                  </a:cubicBezTo>
                  <a:cubicBezTo>
                    <a:pt x="2060204" y="464116"/>
                    <a:pt x="1973588" y="495411"/>
                    <a:pt x="1889690" y="532515"/>
                  </a:cubicBezTo>
                  <a:cubicBezTo>
                    <a:pt x="1805247" y="568599"/>
                    <a:pt x="1723848" y="611411"/>
                    <a:pt x="1644512" y="658098"/>
                  </a:cubicBezTo>
                  <a:cubicBezTo>
                    <a:pt x="1486169" y="751979"/>
                    <a:pt x="1338149" y="865229"/>
                    <a:pt x="1200999" y="992137"/>
                  </a:cubicBezTo>
                  <a:cubicBezTo>
                    <a:pt x="1132531" y="1055744"/>
                    <a:pt x="1066782" y="1122715"/>
                    <a:pt x="1003531" y="1192234"/>
                  </a:cubicBezTo>
                  <a:cubicBezTo>
                    <a:pt x="971688" y="1226790"/>
                    <a:pt x="941150" y="1262568"/>
                    <a:pt x="910394" y="1298347"/>
                  </a:cubicBezTo>
                  <a:cubicBezTo>
                    <a:pt x="880507" y="1334738"/>
                    <a:pt x="850187" y="1370925"/>
                    <a:pt x="821278" y="1408233"/>
                  </a:cubicBezTo>
                  <a:cubicBezTo>
                    <a:pt x="792152" y="1444624"/>
                    <a:pt x="762266" y="1484480"/>
                    <a:pt x="732162" y="1521993"/>
                  </a:cubicBezTo>
                  <a:cubicBezTo>
                    <a:pt x="701950" y="1559810"/>
                    <a:pt x="671302" y="1597219"/>
                    <a:pt x="640548" y="1634323"/>
                  </a:cubicBezTo>
                  <a:cubicBezTo>
                    <a:pt x="579362" y="1708838"/>
                    <a:pt x="516980" y="1781618"/>
                    <a:pt x="457317" y="1855930"/>
                  </a:cubicBezTo>
                  <a:cubicBezTo>
                    <a:pt x="427540" y="1893033"/>
                    <a:pt x="397870" y="1930239"/>
                    <a:pt x="369288" y="1967955"/>
                  </a:cubicBezTo>
                  <a:cubicBezTo>
                    <a:pt x="341141" y="2005976"/>
                    <a:pt x="313211" y="2044100"/>
                    <a:pt x="287128" y="2083243"/>
                  </a:cubicBezTo>
                  <a:cubicBezTo>
                    <a:pt x="260936" y="2122284"/>
                    <a:pt x="235506" y="2161835"/>
                    <a:pt x="212683" y="2202607"/>
                  </a:cubicBezTo>
                  <a:cubicBezTo>
                    <a:pt x="200728" y="2222791"/>
                    <a:pt x="190187" y="2243586"/>
                    <a:pt x="179101" y="2264177"/>
                  </a:cubicBezTo>
                  <a:cubicBezTo>
                    <a:pt x="168886" y="2285072"/>
                    <a:pt x="158127" y="2305867"/>
                    <a:pt x="148890" y="2327172"/>
                  </a:cubicBezTo>
                  <a:cubicBezTo>
                    <a:pt x="109982" y="2411777"/>
                    <a:pt x="81183" y="2500256"/>
                    <a:pt x="61295" y="2590672"/>
                  </a:cubicBezTo>
                  <a:cubicBezTo>
                    <a:pt x="42386" y="2681292"/>
                    <a:pt x="33147" y="2773643"/>
                    <a:pt x="32604" y="2866202"/>
                  </a:cubicBezTo>
                  <a:cubicBezTo>
                    <a:pt x="32495" y="3051925"/>
                    <a:pt x="55643" y="3237650"/>
                    <a:pt x="100853" y="3418074"/>
                  </a:cubicBezTo>
                  <a:cubicBezTo>
                    <a:pt x="123133" y="3508490"/>
                    <a:pt x="151498" y="3597377"/>
                    <a:pt x="184971" y="3684428"/>
                  </a:cubicBezTo>
                  <a:cubicBezTo>
                    <a:pt x="192796" y="3706344"/>
                    <a:pt x="202250" y="3727751"/>
                    <a:pt x="210836" y="3749462"/>
                  </a:cubicBezTo>
                  <a:cubicBezTo>
                    <a:pt x="219421" y="3771175"/>
                    <a:pt x="228985" y="3792479"/>
                    <a:pt x="238440" y="3813783"/>
                  </a:cubicBezTo>
                  <a:lnTo>
                    <a:pt x="252894" y="3845688"/>
                  </a:lnTo>
                  <a:lnTo>
                    <a:pt x="268109" y="3877287"/>
                  </a:lnTo>
                  <a:cubicBezTo>
                    <a:pt x="278215" y="3898287"/>
                    <a:pt x="288432" y="3919284"/>
                    <a:pt x="299409" y="3939978"/>
                  </a:cubicBezTo>
                  <a:cubicBezTo>
                    <a:pt x="341792" y="4023258"/>
                    <a:pt x="389828" y="4103787"/>
                    <a:pt x="440689" y="4182378"/>
                  </a:cubicBezTo>
                  <a:cubicBezTo>
                    <a:pt x="492420" y="4260561"/>
                    <a:pt x="547953" y="4336299"/>
                    <a:pt x="606640" y="4409488"/>
                  </a:cubicBezTo>
                  <a:cubicBezTo>
                    <a:pt x="665381" y="4482677"/>
                    <a:pt x="727435" y="4553292"/>
                    <a:pt x="792425" y="4621205"/>
                  </a:cubicBezTo>
                  <a:lnTo>
                    <a:pt x="802442" y="4630833"/>
                  </a:lnTo>
                  <a:lnTo>
                    <a:pt x="592561" y="4630833"/>
                  </a:lnTo>
                  <a:lnTo>
                    <a:pt x="489377" y="4483185"/>
                  </a:lnTo>
                  <a:cubicBezTo>
                    <a:pt x="437212" y="4401230"/>
                    <a:pt x="388850" y="4317339"/>
                    <a:pt x="344944" y="4231611"/>
                  </a:cubicBezTo>
                  <a:cubicBezTo>
                    <a:pt x="300386" y="4146191"/>
                    <a:pt x="260828" y="4058731"/>
                    <a:pt x="224311" y="3970456"/>
                  </a:cubicBezTo>
                  <a:cubicBezTo>
                    <a:pt x="78901" y="3617049"/>
                    <a:pt x="1413" y="3242136"/>
                    <a:pt x="0" y="2866202"/>
                  </a:cubicBezTo>
                  <a:cubicBezTo>
                    <a:pt x="0" y="2771912"/>
                    <a:pt x="8043" y="2677417"/>
                    <a:pt x="25105" y="2584351"/>
                  </a:cubicBezTo>
                  <a:cubicBezTo>
                    <a:pt x="42928" y="2491285"/>
                    <a:pt x="69446" y="2399444"/>
                    <a:pt x="105200" y="2310863"/>
                  </a:cubicBezTo>
                  <a:cubicBezTo>
                    <a:pt x="140304" y="2221974"/>
                    <a:pt x="184318" y="2136351"/>
                    <a:pt x="232245" y="2053172"/>
                  </a:cubicBezTo>
                  <a:cubicBezTo>
                    <a:pt x="256154" y="2011379"/>
                    <a:pt x="281802" y="1970810"/>
                    <a:pt x="307667" y="1930341"/>
                  </a:cubicBezTo>
                  <a:cubicBezTo>
                    <a:pt x="333533" y="1889873"/>
                    <a:pt x="360049" y="1849915"/>
                    <a:pt x="386893" y="1810161"/>
                  </a:cubicBezTo>
                  <a:lnTo>
                    <a:pt x="548823" y="1573876"/>
                  </a:lnTo>
                  <a:cubicBezTo>
                    <a:pt x="575341" y="1534529"/>
                    <a:pt x="601098" y="1494877"/>
                    <a:pt x="626419" y="1455224"/>
                  </a:cubicBezTo>
                  <a:cubicBezTo>
                    <a:pt x="651959" y="1415266"/>
                    <a:pt x="675434" y="1376225"/>
                    <a:pt x="701081" y="1334534"/>
                  </a:cubicBezTo>
                  <a:cubicBezTo>
                    <a:pt x="751290" y="1252070"/>
                    <a:pt x="804324" y="1170828"/>
                    <a:pt x="861162" y="1091320"/>
                  </a:cubicBezTo>
                  <a:cubicBezTo>
                    <a:pt x="917894" y="1011810"/>
                    <a:pt x="977884" y="933729"/>
                    <a:pt x="1042329" y="858093"/>
                  </a:cubicBezTo>
                  <a:cubicBezTo>
                    <a:pt x="1171765" y="707536"/>
                    <a:pt x="1319348" y="566764"/>
                    <a:pt x="1487799" y="446686"/>
                  </a:cubicBezTo>
                  <a:cubicBezTo>
                    <a:pt x="1571699" y="386340"/>
                    <a:pt x="1661031" y="332010"/>
                    <a:pt x="1754060" y="283388"/>
                  </a:cubicBezTo>
                  <a:cubicBezTo>
                    <a:pt x="1847414" y="235478"/>
                    <a:pt x="1944463" y="193278"/>
                    <a:pt x="2044121" y="157906"/>
                  </a:cubicBezTo>
                  <a:cubicBezTo>
                    <a:pt x="2143778" y="122638"/>
                    <a:pt x="2245936" y="93789"/>
                    <a:pt x="2349287" y="71364"/>
                  </a:cubicBezTo>
                  <a:cubicBezTo>
                    <a:pt x="2452641" y="48939"/>
                    <a:pt x="2556971" y="32935"/>
                    <a:pt x="2661411" y="21213"/>
                  </a:cubicBezTo>
                  <a:cubicBezTo>
                    <a:pt x="2713576" y="14994"/>
                    <a:pt x="2765850" y="11222"/>
                    <a:pt x="2818124" y="7146"/>
                  </a:cubicBezTo>
                  <a:cubicBezTo>
                    <a:pt x="2870290" y="4596"/>
                    <a:pt x="2922672" y="1640"/>
                    <a:pt x="2974728" y="1029"/>
                  </a:cubicBezTo>
                  <a:cubicBezTo>
                    <a:pt x="3000811" y="519"/>
                    <a:pt x="3026568" y="-296"/>
                    <a:pt x="3053738" y="11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36" name="Group 35">
            <a:extLst>
              <a:ext uri="{FF2B5EF4-FFF2-40B4-BE49-F238E27FC236}">
                <a16:creationId xmlns:a16="http://schemas.microsoft.com/office/drawing/2014/main" id="{1AC7C2E6-6677-3E86-A3E5-26EB1BC559D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112326" y="0"/>
            <a:ext cx="4683941" cy="3456291"/>
            <a:chOff x="4345582" y="0"/>
            <a:chExt cx="5069918" cy="3741104"/>
          </a:xfrm>
          <a:solidFill>
            <a:schemeClr val="accent5">
              <a:alpha val="5000"/>
            </a:schemeClr>
          </a:solidFill>
        </p:grpSpPr>
        <p:sp>
          <p:nvSpPr>
            <p:cNvPr id="37" name="Freeform: Shape 36">
              <a:extLst>
                <a:ext uri="{FF2B5EF4-FFF2-40B4-BE49-F238E27FC236}">
                  <a16:creationId xmlns:a16="http://schemas.microsoft.com/office/drawing/2014/main" id="{FF4E62BD-8FC6-7A5B-8CA6-58C1114760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45582" y="1"/>
              <a:ext cx="5069918" cy="3741103"/>
            </a:xfrm>
            <a:custGeom>
              <a:avLst/>
              <a:gdLst>
                <a:gd name="connsiteX0" fmla="*/ 475344 w 5069918"/>
                <a:gd name="connsiteY0" fmla="*/ 0 h 3741103"/>
                <a:gd name="connsiteX1" fmla="*/ 643707 w 5069918"/>
                <a:gd name="connsiteY1" fmla="*/ 0 h 3741103"/>
                <a:gd name="connsiteX2" fmla="*/ 635672 w 5069918"/>
                <a:gd name="connsiteY2" fmla="*/ 7778 h 3741103"/>
                <a:gd name="connsiteX3" fmla="*/ 486638 w 5069918"/>
                <a:gd name="connsiteY3" fmla="*/ 178818 h 3741103"/>
                <a:gd name="connsiteX4" fmla="*/ 353514 w 5069918"/>
                <a:gd name="connsiteY4" fmla="*/ 362293 h 3741103"/>
                <a:gd name="connsiteX5" fmla="*/ 240181 w 5069918"/>
                <a:gd name="connsiteY5" fmla="*/ 558120 h 3741103"/>
                <a:gd name="connsiteX6" fmla="*/ 215073 w 5069918"/>
                <a:gd name="connsiteY6" fmla="*/ 608766 h 3741103"/>
                <a:gd name="connsiteX7" fmla="*/ 202868 w 5069918"/>
                <a:gd name="connsiteY7" fmla="*/ 634294 h 3741103"/>
                <a:gd name="connsiteX8" fmla="*/ 191273 w 5069918"/>
                <a:gd name="connsiteY8" fmla="*/ 660069 h 3741103"/>
                <a:gd name="connsiteX9" fmla="*/ 169129 w 5069918"/>
                <a:gd name="connsiteY9" fmla="*/ 712032 h 3741103"/>
                <a:gd name="connsiteX10" fmla="*/ 148381 w 5069918"/>
                <a:gd name="connsiteY10" fmla="*/ 764571 h 3741103"/>
                <a:gd name="connsiteX11" fmla="*/ 80903 w 5069918"/>
                <a:gd name="connsiteY11" fmla="*/ 979750 h 3741103"/>
                <a:gd name="connsiteX12" fmla="*/ 26154 w 5069918"/>
                <a:gd name="connsiteY12" fmla="*/ 1425590 h 3741103"/>
                <a:gd name="connsiteX13" fmla="*/ 49170 w 5069918"/>
                <a:gd name="connsiteY13" fmla="*/ 1648182 h 3741103"/>
                <a:gd name="connsiteX14" fmla="*/ 119437 w 5069918"/>
                <a:gd name="connsiteY14" fmla="*/ 1861055 h 3741103"/>
                <a:gd name="connsiteX15" fmla="*/ 143672 w 5069918"/>
                <a:gd name="connsiteY15" fmla="*/ 1911947 h 3741103"/>
                <a:gd name="connsiteX16" fmla="*/ 170611 w 5069918"/>
                <a:gd name="connsiteY16" fmla="*/ 1961687 h 3741103"/>
                <a:gd name="connsiteX17" fmla="*/ 230330 w 5069918"/>
                <a:gd name="connsiteY17" fmla="*/ 2058118 h 3741103"/>
                <a:gd name="connsiteX18" fmla="*/ 296237 w 5069918"/>
                <a:gd name="connsiteY18" fmla="*/ 2151255 h 3741103"/>
                <a:gd name="connsiteX19" fmla="*/ 366853 w 5069918"/>
                <a:gd name="connsiteY19" fmla="*/ 2241757 h 3741103"/>
                <a:gd name="connsiteX20" fmla="*/ 513838 w 5069918"/>
                <a:gd name="connsiteY20" fmla="*/ 2420786 h 3741103"/>
                <a:gd name="connsiteX21" fmla="*/ 587330 w 5069918"/>
                <a:gd name="connsiteY21" fmla="*/ 2511534 h 3741103"/>
                <a:gd name="connsiteX22" fmla="*/ 658817 w 5069918"/>
                <a:gd name="connsiteY22" fmla="*/ 2603437 h 3741103"/>
                <a:gd name="connsiteX23" fmla="*/ 730305 w 5069918"/>
                <a:gd name="connsiteY23" fmla="*/ 2692210 h 3741103"/>
                <a:gd name="connsiteX24" fmla="*/ 805018 w 5069918"/>
                <a:gd name="connsiteY24" fmla="*/ 2777936 h 3741103"/>
                <a:gd name="connsiteX25" fmla="*/ 963424 w 5069918"/>
                <a:gd name="connsiteY25" fmla="*/ 2939588 h 3741103"/>
                <a:gd name="connsiteX26" fmla="*/ 1319204 w 5069918"/>
                <a:gd name="connsiteY26" fmla="*/ 3209447 h 3741103"/>
                <a:gd name="connsiteX27" fmla="*/ 1515882 w 5069918"/>
                <a:gd name="connsiteY27" fmla="*/ 3310902 h 3741103"/>
                <a:gd name="connsiteX28" fmla="*/ 1723456 w 5069918"/>
                <a:gd name="connsiteY28" fmla="*/ 3387570 h 3741103"/>
                <a:gd name="connsiteX29" fmla="*/ 1939662 w 5069918"/>
                <a:gd name="connsiteY29" fmla="*/ 3440520 h 3741103"/>
                <a:gd name="connsiteX30" fmla="*/ 2162581 w 5069918"/>
                <a:gd name="connsiteY30" fmla="*/ 3470167 h 3741103"/>
                <a:gd name="connsiteX31" fmla="*/ 2389597 w 5069918"/>
                <a:gd name="connsiteY31" fmla="*/ 3479472 h 3741103"/>
                <a:gd name="connsiteX32" fmla="*/ 2446002 w 5069918"/>
                <a:gd name="connsiteY32" fmla="*/ 3479059 h 3741103"/>
                <a:gd name="connsiteX33" fmla="*/ 2473639 w 5069918"/>
                <a:gd name="connsiteY33" fmla="*/ 3478402 h 3741103"/>
                <a:gd name="connsiteX34" fmla="*/ 2501187 w 5069918"/>
                <a:gd name="connsiteY34" fmla="*/ 3477083 h 3741103"/>
                <a:gd name="connsiteX35" fmla="*/ 2610685 w 5069918"/>
                <a:gd name="connsiteY35" fmla="*/ 3468025 h 3741103"/>
                <a:gd name="connsiteX36" fmla="*/ 3033071 w 5069918"/>
                <a:gd name="connsiteY36" fmla="*/ 3360230 h 3741103"/>
                <a:gd name="connsiteX37" fmla="*/ 3232974 w 5069918"/>
                <a:gd name="connsiteY37" fmla="*/ 3266681 h 3741103"/>
                <a:gd name="connsiteX38" fmla="*/ 3425990 w 5069918"/>
                <a:gd name="connsiteY38" fmla="*/ 3152873 h 3741103"/>
                <a:gd name="connsiteX39" fmla="*/ 3613601 w 5069918"/>
                <a:gd name="connsiteY39" fmla="*/ 3024078 h 3741103"/>
                <a:gd name="connsiteX40" fmla="*/ 3706185 w 5069918"/>
                <a:gd name="connsiteY40" fmla="*/ 2955893 h 3741103"/>
                <a:gd name="connsiteX41" fmla="*/ 3799729 w 5069918"/>
                <a:gd name="connsiteY41" fmla="*/ 2885155 h 3741103"/>
                <a:gd name="connsiteX42" fmla="*/ 4175561 w 5069918"/>
                <a:gd name="connsiteY42" fmla="*/ 2606072 h 3741103"/>
                <a:gd name="connsiteX43" fmla="*/ 4517132 w 5069918"/>
                <a:gd name="connsiteY43" fmla="*/ 2312331 h 3741103"/>
                <a:gd name="connsiteX44" fmla="*/ 4659758 w 5069918"/>
                <a:gd name="connsiteY44" fmla="*/ 2148703 h 3741103"/>
                <a:gd name="connsiteX45" fmla="*/ 4773178 w 5069918"/>
                <a:gd name="connsiteY45" fmla="*/ 1969674 h 3741103"/>
                <a:gd name="connsiteX46" fmla="*/ 4892092 w 5069918"/>
                <a:gd name="connsiteY46" fmla="*/ 1567562 h 3741103"/>
                <a:gd name="connsiteX47" fmla="*/ 4898804 w 5069918"/>
                <a:gd name="connsiteY47" fmla="*/ 1460754 h 3741103"/>
                <a:gd name="connsiteX48" fmla="*/ 4899153 w 5069918"/>
                <a:gd name="connsiteY48" fmla="*/ 1406239 h 3741103"/>
                <a:gd name="connsiteX49" fmla="*/ 4898456 w 5069918"/>
                <a:gd name="connsiteY49" fmla="*/ 1350735 h 3741103"/>
                <a:gd name="connsiteX50" fmla="*/ 4886774 w 5069918"/>
                <a:gd name="connsiteY50" fmla="*/ 1128886 h 3741103"/>
                <a:gd name="connsiteX51" fmla="*/ 4815896 w 5069918"/>
                <a:gd name="connsiteY51" fmla="*/ 689221 h 3741103"/>
                <a:gd name="connsiteX52" fmla="*/ 4673183 w 5069918"/>
                <a:gd name="connsiteY52" fmla="*/ 264874 h 3741103"/>
                <a:gd name="connsiteX53" fmla="*/ 4625496 w 5069918"/>
                <a:gd name="connsiteY53" fmla="*/ 162925 h 3741103"/>
                <a:gd name="connsiteX54" fmla="*/ 4572490 w 5069918"/>
                <a:gd name="connsiteY54" fmla="*/ 63364 h 3741103"/>
                <a:gd name="connsiteX55" fmla="*/ 4532299 w 5069918"/>
                <a:gd name="connsiteY55" fmla="*/ 0 h 3741103"/>
                <a:gd name="connsiteX56" fmla="*/ 4626680 w 5069918"/>
                <a:gd name="connsiteY56" fmla="*/ 0 h 3741103"/>
                <a:gd name="connsiteX57" fmla="*/ 4643978 w 5069918"/>
                <a:gd name="connsiteY57" fmla="*/ 26636 h 3741103"/>
                <a:gd name="connsiteX58" fmla="*/ 4700644 w 5069918"/>
                <a:gd name="connsiteY58" fmla="*/ 128338 h 3741103"/>
                <a:gd name="connsiteX59" fmla="*/ 4753214 w 5069918"/>
                <a:gd name="connsiteY59" fmla="*/ 232016 h 3741103"/>
                <a:gd name="connsiteX60" fmla="*/ 4921297 w 5069918"/>
                <a:gd name="connsiteY60" fmla="*/ 663363 h 3741103"/>
                <a:gd name="connsiteX61" fmla="*/ 5027482 w 5069918"/>
                <a:gd name="connsiteY61" fmla="*/ 1112991 h 3741103"/>
                <a:gd name="connsiteX62" fmla="*/ 5058082 w 5069918"/>
                <a:gd name="connsiteY62" fmla="*/ 1342088 h 3741103"/>
                <a:gd name="connsiteX63" fmla="*/ 5063486 w 5069918"/>
                <a:gd name="connsiteY63" fmla="*/ 1399651 h 3741103"/>
                <a:gd name="connsiteX64" fmla="*/ 5067846 w 5069918"/>
                <a:gd name="connsiteY64" fmla="*/ 1458284 h 3741103"/>
                <a:gd name="connsiteX65" fmla="*/ 5069414 w 5069918"/>
                <a:gd name="connsiteY65" fmla="*/ 1577772 h 3741103"/>
                <a:gd name="connsiteX66" fmla="*/ 5040732 w 5069918"/>
                <a:gd name="connsiteY66" fmla="*/ 1817822 h 3741103"/>
                <a:gd name="connsiteX67" fmla="*/ 4964102 w 5069918"/>
                <a:gd name="connsiteY67" fmla="*/ 2050871 h 3741103"/>
                <a:gd name="connsiteX68" fmla="*/ 4689486 w 5069918"/>
                <a:gd name="connsiteY68" fmla="*/ 2458008 h 3741103"/>
                <a:gd name="connsiteX69" fmla="*/ 4333792 w 5069918"/>
                <a:gd name="connsiteY69" fmla="*/ 2784606 h 3741103"/>
                <a:gd name="connsiteX70" fmla="*/ 3965197 w 5069918"/>
                <a:gd name="connsiteY70" fmla="*/ 3076041 h 3741103"/>
                <a:gd name="connsiteX71" fmla="*/ 3873745 w 5069918"/>
                <a:gd name="connsiteY71" fmla="*/ 3149167 h 3741103"/>
                <a:gd name="connsiteX72" fmla="*/ 3779416 w 5069918"/>
                <a:gd name="connsiteY72" fmla="*/ 3222705 h 3741103"/>
                <a:gd name="connsiteX73" fmla="*/ 3582739 w 5069918"/>
                <a:gd name="connsiteY73" fmla="*/ 3364594 h 3741103"/>
                <a:gd name="connsiteX74" fmla="*/ 3371851 w 5069918"/>
                <a:gd name="connsiteY74" fmla="*/ 3494377 h 3741103"/>
                <a:gd name="connsiteX75" fmla="*/ 3143615 w 5069918"/>
                <a:gd name="connsiteY75" fmla="*/ 3603819 h 3741103"/>
                <a:gd name="connsiteX76" fmla="*/ 2643552 w 5069918"/>
                <a:gd name="connsiteY76" fmla="*/ 3730555 h 3741103"/>
                <a:gd name="connsiteX77" fmla="*/ 2514264 w 5069918"/>
                <a:gd name="connsiteY77" fmla="*/ 3739696 h 3741103"/>
                <a:gd name="connsiteX78" fmla="*/ 2481920 w 5069918"/>
                <a:gd name="connsiteY78" fmla="*/ 3740849 h 3741103"/>
                <a:gd name="connsiteX79" fmla="*/ 2449664 w 5069918"/>
                <a:gd name="connsiteY79" fmla="*/ 3741014 h 3741103"/>
                <a:gd name="connsiteX80" fmla="*/ 2386284 w 5069918"/>
                <a:gd name="connsiteY80" fmla="*/ 3740273 h 3741103"/>
                <a:gd name="connsiteX81" fmla="*/ 2260658 w 5069918"/>
                <a:gd name="connsiteY81" fmla="*/ 3735331 h 3741103"/>
                <a:gd name="connsiteX82" fmla="*/ 2134945 w 5069918"/>
                <a:gd name="connsiteY82" fmla="*/ 3723967 h 3741103"/>
                <a:gd name="connsiteX83" fmla="*/ 1884564 w 5069918"/>
                <a:gd name="connsiteY83" fmla="*/ 3683451 h 3741103"/>
                <a:gd name="connsiteX84" fmla="*/ 1639764 w 5069918"/>
                <a:gd name="connsiteY84" fmla="*/ 3613537 h 3741103"/>
                <a:gd name="connsiteX85" fmla="*/ 1407081 w 5069918"/>
                <a:gd name="connsiteY85" fmla="*/ 3512164 h 3741103"/>
                <a:gd name="connsiteX86" fmla="*/ 1193491 w 5069918"/>
                <a:gd name="connsiteY86" fmla="*/ 3380240 h 3741103"/>
                <a:gd name="connsiteX87" fmla="*/ 836141 w 5069918"/>
                <a:gd name="connsiteY87" fmla="*/ 3047878 h 3741103"/>
                <a:gd name="connsiteX88" fmla="*/ 690812 w 5069918"/>
                <a:gd name="connsiteY88" fmla="*/ 2859461 h 3741103"/>
                <a:gd name="connsiteX89" fmla="*/ 562397 w 5069918"/>
                <a:gd name="connsiteY89" fmla="*/ 2662976 h 3741103"/>
                <a:gd name="connsiteX90" fmla="*/ 502504 w 5069918"/>
                <a:gd name="connsiteY90" fmla="*/ 2565474 h 3741103"/>
                <a:gd name="connsiteX91" fmla="*/ 440258 w 5069918"/>
                <a:gd name="connsiteY91" fmla="*/ 2469619 h 3741103"/>
                <a:gd name="connsiteX92" fmla="*/ 310360 w 5069918"/>
                <a:gd name="connsiteY92" fmla="*/ 2278732 h 3741103"/>
                <a:gd name="connsiteX93" fmla="*/ 246806 w 5069918"/>
                <a:gd name="connsiteY93" fmla="*/ 2181642 h 3741103"/>
                <a:gd name="connsiteX94" fmla="*/ 186303 w 5069918"/>
                <a:gd name="connsiteY94" fmla="*/ 2082411 h 3741103"/>
                <a:gd name="connsiteX95" fmla="*/ 84390 w 5069918"/>
                <a:gd name="connsiteY95" fmla="*/ 1874231 h 3741103"/>
                <a:gd name="connsiteX96" fmla="*/ 20139 w 5069918"/>
                <a:gd name="connsiteY96" fmla="*/ 1653288 h 3741103"/>
                <a:gd name="connsiteX97" fmla="*/ 0 w 5069918"/>
                <a:gd name="connsiteY97" fmla="*/ 1425590 h 3741103"/>
                <a:gd name="connsiteX98" fmla="*/ 179939 w 5069918"/>
                <a:gd name="connsiteY98" fmla="*/ 533498 h 3741103"/>
                <a:gd name="connsiteX99" fmla="*/ 276709 w 5069918"/>
                <a:gd name="connsiteY99" fmla="*/ 322519 h 3741103"/>
                <a:gd name="connsiteX100" fmla="*/ 392571 w 5069918"/>
                <a:gd name="connsiteY100" fmla="*/ 119280 h 3741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5069918" h="3741103">
                  <a:moveTo>
                    <a:pt x="475344" y="0"/>
                  </a:moveTo>
                  <a:lnTo>
                    <a:pt x="643707" y="0"/>
                  </a:lnTo>
                  <a:lnTo>
                    <a:pt x="635672" y="7778"/>
                  </a:lnTo>
                  <a:cubicBezTo>
                    <a:pt x="583538" y="62643"/>
                    <a:pt x="533759" y="119691"/>
                    <a:pt x="486638" y="178818"/>
                  </a:cubicBezTo>
                  <a:cubicBezTo>
                    <a:pt x="439560" y="237945"/>
                    <a:pt x="395012" y="299131"/>
                    <a:pt x="353514" y="362293"/>
                  </a:cubicBezTo>
                  <a:cubicBezTo>
                    <a:pt x="312714" y="425784"/>
                    <a:pt x="274180" y="490841"/>
                    <a:pt x="240181" y="558120"/>
                  </a:cubicBezTo>
                  <a:cubicBezTo>
                    <a:pt x="231376" y="574838"/>
                    <a:pt x="223180" y="591801"/>
                    <a:pt x="215073" y="608766"/>
                  </a:cubicBezTo>
                  <a:lnTo>
                    <a:pt x="202868" y="634294"/>
                  </a:lnTo>
                  <a:lnTo>
                    <a:pt x="191273" y="660069"/>
                  </a:lnTo>
                  <a:cubicBezTo>
                    <a:pt x="183688" y="677280"/>
                    <a:pt x="176016" y="694491"/>
                    <a:pt x="169129" y="712032"/>
                  </a:cubicBezTo>
                  <a:cubicBezTo>
                    <a:pt x="162242" y="729572"/>
                    <a:pt x="154658" y="746866"/>
                    <a:pt x="148381" y="764571"/>
                  </a:cubicBezTo>
                  <a:cubicBezTo>
                    <a:pt x="121529" y="834897"/>
                    <a:pt x="98775" y="906706"/>
                    <a:pt x="80903" y="979750"/>
                  </a:cubicBezTo>
                  <a:cubicBezTo>
                    <a:pt x="44636" y="1125509"/>
                    <a:pt x="26067" y="1275550"/>
                    <a:pt x="26154" y="1425590"/>
                  </a:cubicBezTo>
                  <a:cubicBezTo>
                    <a:pt x="26590" y="1500365"/>
                    <a:pt x="34001" y="1574973"/>
                    <a:pt x="49170" y="1648182"/>
                  </a:cubicBezTo>
                  <a:cubicBezTo>
                    <a:pt x="65124" y="1721226"/>
                    <a:pt x="88226" y="1792705"/>
                    <a:pt x="119437" y="1861055"/>
                  </a:cubicBezTo>
                  <a:cubicBezTo>
                    <a:pt x="126847" y="1878267"/>
                    <a:pt x="135478" y="1895066"/>
                    <a:pt x="143672" y="1911947"/>
                  </a:cubicBezTo>
                  <a:cubicBezTo>
                    <a:pt x="152565" y="1928582"/>
                    <a:pt x="161021" y="1945381"/>
                    <a:pt x="170611" y="1961687"/>
                  </a:cubicBezTo>
                  <a:cubicBezTo>
                    <a:pt x="188919" y="1994626"/>
                    <a:pt x="209319" y="2026578"/>
                    <a:pt x="230330" y="2058118"/>
                  </a:cubicBezTo>
                  <a:cubicBezTo>
                    <a:pt x="251253" y="2089740"/>
                    <a:pt x="273658" y="2120539"/>
                    <a:pt x="296237" y="2151255"/>
                  </a:cubicBezTo>
                  <a:cubicBezTo>
                    <a:pt x="319165" y="2181725"/>
                    <a:pt x="342966" y="2211782"/>
                    <a:pt x="366853" y="2241757"/>
                  </a:cubicBezTo>
                  <a:cubicBezTo>
                    <a:pt x="414714" y="2301791"/>
                    <a:pt x="464756" y="2360588"/>
                    <a:pt x="513838" y="2420786"/>
                  </a:cubicBezTo>
                  <a:cubicBezTo>
                    <a:pt x="538509" y="2450761"/>
                    <a:pt x="563094" y="2480983"/>
                    <a:pt x="587330" y="2511534"/>
                  </a:cubicBezTo>
                  <a:cubicBezTo>
                    <a:pt x="611479" y="2541839"/>
                    <a:pt x="635453" y="2574038"/>
                    <a:pt x="658817" y="2603437"/>
                  </a:cubicBezTo>
                  <a:cubicBezTo>
                    <a:pt x="682008" y="2633577"/>
                    <a:pt x="706330" y="2662811"/>
                    <a:pt x="730305" y="2692210"/>
                  </a:cubicBezTo>
                  <a:cubicBezTo>
                    <a:pt x="754977" y="2721115"/>
                    <a:pt x="779474" y="2750019"/>
                    <a:pt x="805018" y="2777936"/>
                  </a:cubicBezTo>
                  <a:cubicBezTo>
                    <a:pt x="855757" y="2834098"/>
                    <a:pt x="908500" y="2888202"/>
                    <a:pt x="963424" y="2939588"/>
                  </a:cubicBezTo>
                  <a:cubicBezTo>
                    <a:pt x="1073444" y="3042113"/>
                    <a:pt x="1192183" y="3133604"/>
                    <a:pt x="1319204" y="3209447"/>
                  </a:cubicBezTo>
                  <a:cubicBezTo>
                    <a:pt x="1382846" y="3247164"/>
                    <a:pt x="1448143" y="3281751"/>
                    <a:pt x="1515882" y="3310902"/>
                  </a:cubicBezTo>
                  <a:cubicBezTo>
                    <a:pt x="1583184" y="3340877"/>
                    <a:pt x="1652666" y="3366159"/>
                    <a:pt x="1723456" y="3387570"/>
                  </a:cubicBezTo>
                  <a:cubicBezTo>
                    <a:pt x="1794246" y="3409063"/>
                    <a:pt x="1866431" y="3426439"/>
                    <a:pt x="1939662" y="3440520"/>
                  </a:cubicBezTo>
                  <a:cubicBezTo>
                    <a:pt x="2012981" y="3454355"/>
                    <a:pt x="2087519" y="3463825"/>
                    <a:pt x="2162581" y="3470167"/>
                  </a:cubicBezTo>
                  <a:cubicBezTo>
                    <a:pt x="2237643" y="3476589"/>
                    <a:pt x="2313489" y="3479390"/>
                    <a:pt x="2389597" y="3479472"/>
                  </a:cubicBezTo>
                  <a:cubicBezTo>
                    <a:pt x="2408602" y="3479472"/>
                    <a:pt x="2427869" y="3479801"/>
                    <a:pt x="2446002" y="3479059"/>
                  </a:cubicBezTo>
                  <a:lnTo>
                    <a:pt x="2473639" y="3478402"/>
                  </a:lnTo>
                  <a:lnTo>
                    <a:pt x="2501187" y="3477083"/>
                  </a:lnTo>
                  <a:cubicBezTo>
                    <a:pt x="2537890" y="3475519"/>
                    <a:pt x="2574418" y="3472060"/>
                    <a:pt x="2610685" y="3468025"/>
                  </a:cubicBezTo>
                  <a:cubicBezTo>
                    <a:pt x="2755926" y="3451226"/>
                    <a:pt x="2897244" y="3414415"/>
                    <a:pt x="3033071" y="3360230"/>
                  </a:cubicBezTo>
                  <a:cubicBezTo>
                    <a:pt x="3101158" y="3333383"/>
                    <a:pt x="3167589" y="3301514"/>
                    <a:pt x="3232974" y="3266681"/>
                  </a:cubicBezTo>
                  <a:cubicBezTo>
                    <a:pt x="3298446" y="3232011"/>
                    <a:pt x="3362697" y="3193554"/>
                    <a:pt x="3425990" y="3152873"/>
                  </a:cubicBezTo>
                  <a:cubicBezTo>
                    <a:pt x="3489282" y="3112110"/>
                    <a:pt x="3551529" y="3068712"/>
                    <a:pt x="3613601" y="3024078"/>
                  </a:cubicBezTo>
                  <a:cubicBezTo>
                    <a:pt x="3644549" y="3001762"/>
                    <a:pt x="3675411" y="2978868"/>
                    <a:pt x="3706185" y="2955893"/>
                  </a:cubicBezTo>
                  <a:lnTo>
                    <a:pt x="3799729" y="2885155"/>
                  </a:lnTo>
                  <a:cubicBezTo>
                    <a:pt x="3926402" y="2790205"/>
                    <a:pt x="4053597" y="2699374"/>
                    <a:pt x="4175561" y="2606072"/>
                  </a:cubicBezTo>
                  <a:cubicBezTo>
                    <a:pt x="4297526" y="2512852"/>
                    <a:pt x="4414084" y="2416833"/>
                    <a:pt x="4517132" y="2312331"/>
                  </a:cubicBezTo>
                  <a:cubicBezTo>
                    <a:pt x="4568480" y="2259956"/>
                    <a:pt x="4616604" y="2205689"/>
                    <a:pt x="4659758" y="2148703"/>
                  </a:cubicBezTo>
                  <a:cubicBezTo>
                    <a:pt x="4702650" y="2091634"/>
                    <a:pt x="4741184" y="2032096"/>
                    <a:pt x="4773178" y="1969674"/>
                  </a:cubicBezTo>
                  <a:cubicBezTo>
                    <a:pt x="4837865" y="1845080"/>
                    <a:pt x="4877446" y="1709038"/>
                    <a:pt x="4892092" y="1567562"/>
                  </a:cubicBezTo>
                  <a:cubicBezTo>
                    <a:pt x="4895666" y="1532233"/>
                    <a:pt x="4897845" y="1496576"/>
                    <a:pt x="4898804" y="1460754"/>
                  </a:cubicBezTo>
                  <a:cubicBezTo>
                    <a:pt x="4899066" y="1442884"/>
                    <a:pt x="4899414" y="1425015"/>
                    <a:pt x="4899153" y="1406239"/>
                  </a:cubicBezTo>
                  <a:cubicBezTo>
                    <a:pt x="4898979" y="1387711"/>
                    <a:pt x="4899066" y="1369263"/>
                    <a:pt x="4898456" y="1350735"/>
                  </a:cubicBezTo>
                  <a:cubicBezTo>
                    <a:pt x="4896974" y="1276703"/>
                    <a:pt x="4893226" y="1202753"/>
                    <a:pt x="4886774" y="1128886"/>
                  </a:cubicBezTo>
                  <a:cubicBezTo>
                    <a:pt x="4873610" y="981232"/>
                    <a:pt x="4851030" y="833991"/>
                    <a:pt x="4815896" y="689221"/>
                  </a:cubicBezTo>
                  <a:cubicBezTo>
                    <a:pt x="4780676" y="544533"/>
                    <a:pt x="4733860" y="402068"/>
                    <a:pt x="4673183" y="264874"/>
                  </a:cubicBezTo>
                  <a:cubicBezTo>
                    <a:pt x="4658101" y="230533"/>
                    <a:pt x="4642147" y="196605"/>
                    <a:pt x="4625496" y="162925"/>
                  </a:cubicBezTo>
                  <a:cubicBezTo>
                    <a:pt x="4608583" y="129326"/>
                    <a:pt x="4590885" y="96222"/>
                    <a:pt x="4572490" y="63364"/>
                  </a:cubicBezTo>
                  <a:lnTo>
                    <a:pt x="4532299" y="0"/>
                  </a:lnTo>
                  <a:lnTo>
                    <a:pt x="4626680" y="0"/>
                  </a:lnTo>
                  <a:lnTo>
                    <a:pt x="4643978" y="26636"/>
                  </a:lnTo>
                  <a:cubicBezTo>
                    <a:pt x="4663594" y="60152"/>
                    <a:pt x="4682598" y="94080"/>
                    <a:pt x="4700644" y="128338"/>
                  </a:cubicBezTo>
                  <a:cubicBezTo>
                    <a:pt x="4718866" y="162595"/>
                    <a:pt x="4736476" y="197100"/>
                    <a:pt x="4753214" y="232016"/>
                  </a:cubicBezTo>
                  <a:cubicBezTo>
                    <a:pt x="4820082" y="371681"/>
                    <a:pt x="4875964" y="515957"/>
                    <a:pt x="4921297" y="663363"/>
                  </a:cubicBezTo>
                  <a:cubicBezTo>
                    <a:pt x="4966630" y="810687"/>
                    <a:pt x="5002460" y="960975"/>
                    <a:pt x="5027482" y="1112991"/>
                  </a:cubicBezTo>
                  <a:cubicBezTo>
                    <a:pt x="5040123" y="1189000"/>
                    <a:pt x="5050323" y="1265421"/>
                    <a:pt x="5058082" y="1342088"/>
                  </a:cubicBezTo>
                  <a:cubicBezTo>
                    <a:pt x="5060261" y="1361276"/>
                    <a:pt x="5061743" y="1380464"/>
                    <a:pt x="5063486" y="1399651"/>
                  </a:cubicBezTo>
                  <a:cubicBezTo>
                    <a:pt x="5065318" y="1418591"/>
                    <a:pt x="5066625" y="1438437"/>
                    <a:pt x="5067846" y="1458284"/>
                  </a:cubicBezTo>
                  <a:cubicBezTo>
                    <a:pt x="5069851" y="1497894"/>
                    <a:pt x="5070461" y="1537751"/>
                    <a:pt x="5069414" y="1577772"/>
                  </a:cubicBezTo>
                  <a:cubicBezTo>
                    <a:pt x="5067060" y="1657734"/>
                    <a:pt x="5057820" y="1738272"/>
                    <a:pt x="5040732" y="1817822"/>
                  </a:cubicBezTo>
                  <a:cubicBezTo>
                    <a:pt x="5023123" y="1897289"/>
                    <a:pt x="4997578" y="1975686"/>
                    <a:pt x="4964102" y="2050871"/>
                  </a:cubicBezTo>
                  <a:cubicBezTo>
                    <a:pt x="4897409" y="2201736"/>
                    <a:pt x="4799942" y="2338271"/>
                    <a:pt x="4689486" y="2458008"/>
                  </a:cubicBezTo>
                  <a:cubicBezTo>
                    <a:pt x="4579116" y="2578485"/>
                    <a:pt x="4456716" y="2684139"/>
                    <a:pt x="4333792" y="2784606"/>
                  </a:cubicBezTo>
                  <a:cubicBezTo>
                    <a:pt x="4210520" y="2884908"/>
                    <a:pt x="4085853" y="2979775"/>
                    <a:pt x="3965197" y="3076041"/>
                  </a:cubicBezTo>
                  <a:lnTo>
                    <a:pt x="3873745" y="3149167"/>
                  </a:lnTo>
                  <a:cubicBezTo>
                    <a:pt x="3842621" y="3173790"/>
                    <a:pt x="3811325" y="3198413"/>
                    <a:pt x="3779416" y="3222705"/>
                  </a:cubicBezTo>
                  <a:cubicBezTo>
                    <a:pt x="3715863" y="3271374"/>
                    <a:pt x="3650652" y="3319055"/>
                    <a:pt x="3582739" y="3364594"/>
                  </a:cubicBezTo>
                  <a:cubicBezTo>
                    <a:pt x="3514913" y="3410051"/>
                    <a:pt x="3445170" y="3454190"/>
                    <a:pt x="3371851" y="3494377"/>
                  </a:cubicBezTo>
                  <a:cubicBezTo>
                    <a:pt x="3298533" y="3534481"/>
                    <a:pt x="3222687" y="3571703"/>
                    <a:pt x="3143615" y="3603819"/>
                  </a:cubicBezTo>
                  <a:cubicBezTo>
                    <a:pt x="2985994" y="3668876"/>
                    <a:pt x="2815732" y="3712356"/>
                    <a:pt x="2643552" y="3730555"/>
                  </a:cubicBezTo>
                  <a:cubicBezTo>
                    <a:pt x="2600484" y="3734838"/>
                    <a:pt x="2557331" y="3738297"/>
                    <a:pt x="2514264" y="3739696"/>
                  </a:cubicBezTo>
                  <a:lnTo>
                    <a:pt x="2481920" y="3740849"/>
                  </a:lnTo>
                  <a:lnTo>
                    <a:pt x="2449664" y="3741014"/>
                  </a:lnTo>
                  <a:cubicBezTo>
                    <a:pt x="2427869" y="3741343"/>
                    <a:pt x="2407207" y="3740685"/>
                    <a:pt x="2386284" y="3740273"/>
                  </a:cubicBezTo>
                  <a:cubicBezTo>
                    <a:pt x="2344525" y="3739779"/>
                    <a:pt x="2302505" y="3737391"/>
                    <a:pt x="2260658" y="3735331"/>
                  </a:cubicBezTo>
                  <a:cubicBezTo>
                    <a:pt x="2218725" y="3732038"/>
                    <a:pt x="2176791" y="3728991"/>
                    <a:pt x="2134945" y="3723967"/>
                  </a:cubicBezTo>
                  <a:cubicBezTo>
                    <a:pt x="2051165" y="3714497"/>
                    <a:pt x="1967473" y="3701568"/>
                    <a:pt x="1884564" y="3683451"/>
                  </a:cubicBezTo>
                  <a:cubicBezTo>
                    <a:pt x="1801657" y="3665335"/>
                    <a:pt x="1719708" y="3642029"/>
                    <a:pt x="1639764" y="3613537"/>
                  </a:cubicBezTo>
                  <a:cubicBezTo>
                    <a:pt x="1559820" y="3584961"/>
                    <a:pt x="1481969" y="3550869"/>
                    <a:pt x="1407081" y="3512164"/>
                  </a:cubicBezTo>
                  <a:cubicBezTo>
                    <a:pt x="1332455" y="3472884"/>
                    <a:pt x="1260794" y="3428992"/>
                    <a:pt x="1193491" y="3380240"/>
                  </a:cubicBezTo>
                  <a:cubicBezTo>
                    <a:pt x="1058362" y="3283233"/>
                    <a:pt x="939973" y="3169508"/>
                    <a:pt x="836141" y="3047878"/>
                  </a:cubicBezTo>
                  <a:cubicBezTo>
                    <a:pt x="784444" y="2986774"/>
                    <a:pt x="736321" y="2923695"/>
                    <a:pt x="690812" y="2859461"/>
                  </a:cubicBezTo>
                  <a:cubicBezTo>
                    <a:pt x="645217" y="2795229"/>
                    <a:pt x="602674" y="2729596"/>
                    <a:pt x="562397" y="2662976"/>
                  </a:cubicBezTo>
                  <a:cubicBezTo>
                    <a:pt x="541823" y="2629295"/>
                    <a:pt x="522992" y="2597755"/>
                    <a:pt x="502504" y="2565474"/>
                  </a:cubicBezTo>
                  <a:cubicBezTo>
                    <a:pt x="482192" y="2533440"/>
                    <a:pt x="461530" y="2501406"/>
                    <a:pt x="440258" y="2469619"/>
                  </a:cubicBezTo>
                  <a:lnTo>
                    <a:pt x="310360" y="2278732"/>
                  </a:lnTo>
                  <a:cubicBezTo>
                    <a:pt x="288826" y="2246616"/>
                    <a:pt x="267555" y="2214335"/>
                    <a:pt x="246806" y="2181642"/>
                  </a:cubicBezTo>
                  <a:cubicBezTo>
                    <a:pt x="226057" y="2148949"/>
                    <a:pt x="205483" y="2116174"/>
                    <a:pt x="186303" y="2082411"/>
                  </a:cubicBezTo>
                  <a:cubicBezTo>
                    <a:pt x="147857" y="2015213"/>
                    <a:pt x="112550" y="1946041"/>
                    <a:pt x="84390" y="1874231"/>
                  </a:cubicBezTo>
                  <a:cubicBezTo>
                    <a:pt x="55708" y="1802669"/>
                    <a:pt x="34436" y="1728473"/>
                    <a:pt x="20139" y="1653288"/>
                  </a:cubicBezTo>
                  <a:cubicBezTo>
                    <a:pt x="6452" y="1578103"/>
                    <a:pt x="0" y="1501764"/>
                    <a:pt x="0" y="1425590"/>
                  </a:cubicBezTo>
                  <a:cubicBezTo>
                    <a:pt x="1133" y="1121885"/>
                    <a:pt x="63293" y="819004"/>
                    <a:pt x="179939" y="533498"/>
                  </a:cubicBezTo>
                  <a:cubicBezTo>
                    <a:pt x="209232" y="462183"/>
                    <a:pt x="240965" y="391527"/>
                    <a:pt x="276709" y="322519"/>
                  </a:cubicBezTo>
                  <a:cubicBezTo>
                    <a:pt x="311930" y="253262"/>
                    <a:pt x="350725" y="185489"/>
                    <a:pt x="392571" y="11928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94BF2445-8885-CD33-7432-7CE8631F0A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2838" y="1"/>
              <a:ext cx="4960548" cy="3526297"/>
            </a:xfrm>
            <a:custGeom>
              <a:avLst/>
              <a:gdLst>
                <a:gd name="connsiteX0" fmla="*/ 542883 w 4960548"/>
                <a:gd name="connsiteY0" fmla="*/ 0 h 3526297"/>
                <a:gd name="connsiteX1" fmla="*/ 826658 w 4960548"/>
                <a:gd name="connsiteY1" fmla="*/ 0 h 3526297"/>
                <a:gd name="connsiteX2" fmla="*/ 730698 w 4960548"/>
                <a:gd name="connsiteY2" fmla="*/ 89329 h 3526297"/>
                <a:gd name="connsiteX3" fmla="*/ 590295 w 4960548"/>
                <a:gd name="connsiteY3" fmla="*/ 244485 h 3526297"/>
                <a:gd name="connsiteX4" fmla="*/ 357524 w 4960548"/>
                <a:gd name="connsiteY4" fmla="*/ 587307 h 3526297"/>
                <a:gd name="connsiteX5" fmla="*/ 199554 w 4960548"/>
                <a:gd name="connsiteY5" fmla="*/ 966280 h 3526297"/>
                <a:gd name="connsiteX6" fmla="*/ 142104 w 4960548"/>
                <a:gd name="connsiteY6" fmla="*/ 1370286 h 3526297"/>
                <a:gd name="connsiteX7" fmla="*/ 166339 w 4960548"/>
                <a:gd name="connsiteY7" fmla="*/ 1568090 h 3526297"/>
                <a:gd name="connsiteX8" fmla="*/ 237914 w 4960548"/>
                <a:gd name="connsiteY8" fmla="*/ 1753129 h 3526297"/>
                <a:gd name="connsiteX9" fmla="*/ 287868 w 4960548"/>
                <a:gd name="connsiteY9" fmla="*/ 1840255 h 3526297"/>
                <a:gd name="connsiteX10" fmla="*/ 345232 w 4960548"/>
                <a:gd name="connsiteY10" fmla="*/ 1924581 h 3526297"/>
                <a:gd name="connsiteX11" fmla="*/ 477745 w 4960548"/>
                <a:gd name="connsiteY11" fmla="*/ 2087551 h 3526297"/>
                <a:gd name="connsiteX12" fmla="*/ 621156 w 4960548"/>
                <a:gd name="connsiteY12" fmla="*/ 2251756 h 3526297"/>
                <a:gd name="connsiteX13" fmla="*/ 692469 w 4960548"/>
                <a:gd name="connsiteY13" fmla="*/ 2337482 h 3526297"/>
                <a:gd name="connsiteX14" fmla="*/ 726731 w 4960548"/>
                <a:gd name="connsiteY14" fmla="*/ 2379562 h 3526297"/>
                <a:gd name="connsiteX15" fmla="*/ 760295 w 4960548"/>
                <a:gd name="connsiteY15" fmla="*/ 2419831 h 3526297"/>
                <a:gd name="connsiteX16" fmla="*/ 1048685 w 4960548"/>
                <a:gd name="connsiteY16" fmla="*/ 2717443 h 3526297"/>
                <a:gd name="connsiteX17" fmla="*/ 1202035 w 4960548"/>
                <a:gd name="connsiteY17" fmla="*/ 2851344 h 3526297"/>
                <a:gd name="connsiteX18" fmla="*/ 1362620 w 4960548"/>
                <a:gd name="connsiteY18" fmla="*/ 2974785 h 3526297"/>
                <a:gd name="connsiteX19" fmla="*/ 1721364 w 4960548"/>
                <a:gd name="connsiteY19" fmla="*/ 3170036 h 3526297"/>
                <a:gd name="connsiteX20" fmla="*/ 1922052 w 4960548"/>
                <a:gd name="connsiteY20" fmla="*/ 3225210 h 3526297"/>
                <a:gd name="connsiteX21" fmla="*/ 1973488 w 4960548"/>
                <a:gd name="connsiteY21" fmla="*/ 3234928 h 3526297"/>
                <a:gd name="connsiteX22" fmla="*/ 2025360 w 4960548"/>
                <a:gd name="connsiteY22" fmla="*/ 3243080 h 3526297"/>
                <a:gd name="connsiteX23" fmla="*/ 2130063 w 4960548"/>
                <a:gd name="connsiteY23" fmla="*/ 3254774 h 3526297"/>
                <a:gd name="connsiteX24" fmla="*/ 2182719 w 4960548"/>
                <a:gd name="connsiteY24" fmla="*/ 3258562 h 3526297"/>
                <a:gd name="connsiteX25" fmla="*/ 2235551 w 4960548"/>
                <a:gd name="connsiteY25" fmla="*/ 3261197 h 3526297"/>
                <a:gd name="connsiteX26" fmla="*/ 2288556 w 4960548"/>
                <a:gd name="connsiteY26" fmla="*/ 3262350 h 3526297"/>
                <a:gd name="connsiteX27" fmla="*/ 2341648 w 4960548"/>
                <a:gd name="connsiteY27" fmla="*/ 3262103 h 3526297"/>
                <a:gd name="connsiteX28" fmla="*/ 2368238 w 4960548"/>
                <a:gd name="connsiteY28" fmla="*/ 3261856 h 3526297"/>
                <a:gd name="connsiteX29" fmla="*/ 2393869 w 4960548"/>
                <a:gd name="connsiteY29" fmla="*/ 3260785 h 3526297"/>
                <a:gd name="connsiteX30" fmla="*/ 2419413 w 4960548"/>
                <a:gd name="connsiteY30" fmla="*/ 3259550 h 3526297"/>
                <a:gd name="connsiteX31" fmla="*/ 2444869 w 4960548"/>
                <a:gd name="connsiteY31" fmla="*/ 3257574 h 3526297"/>
                <a:gd name="connsiteX32" fmla="*/ 2545824 w 4960548"/>
                <a:gd name="connsiteY32" fmla="*/ 3245798 h 3526297"/>
                <a:gd name="connsiteX33" fmla="*/ 2930373 w 4960548"/>
                <a:gd name="connsiteY33" fmla="*/ 3126555 h 3526297"/>
                <a:gd name="connsiteX34" fmla="*/ 3285631 w 4960548"/>
                <a:gd name="connsiteY34" fmla="*/ 2917552 h 3526297"/>
                <a:gd name="connsiteX35" fmla="*/ 3371764 w 4960548"/>
                <a:gd name="connsiteY35" fmla="*/ 2856120 h 3526297"/>
                <a:gd name="connsiteX36" fmla="*/ 3457898 w 4960548"/>
                <a:gd name="connsiteY36" fmla="*/ 2792628 h 3526297"/>
                <a:gd name="connsiteX37" fmla="*/ 3632344 w 4960548"/>
                <a:gd name="connsiteY37" fmla="*/ 2660869 h 3526297"/>
                <a:gd name="connsiteX38" fmla="*/ 3990915 w 4960548"/>
                <a:gd name="connsiteY38" fmla="*/ 2405832 h 3526297"/>
                <a:gd name="connsiteX39" fmla="*/ 4324988 w 4960548"/>
                <a:gd name="connsiteY39" fmla="*/ 2152196 h 3526297"/>
                <a:gd name="connsiteX40" fmla="*/ 4592106 w 4960548"/>
                <a:gd name="connsiteY40" fmla="*/ 1861501 h 3526297"/>
                <a:gd name="connsiteX41" fmla="*/ 4683122 w 4960548"/>
                <a:gd name="connsiteY41" fmla="*/ 1692521 h 3526297"/>
                <a:gd name="connsiteX42" fmla="*/ 4738568 w 4960548"/>
                <a:gd name="connsiteY42" fmla="*/ 1507893 h 3526297"/>
                <a:gd name="connsiteX43" fmla="*/ 4753912 w 4960548"/>
                <a:gd name="connsiteY43" fmla="*/ 1411050 h 3526297"/>
                <a:gd name="connsiteX44" fmla="*/ 4756440 w 4960548"/>
                <a:gd name="connsiteY44" fmla="*/ 1386509 h 3526297"/>
                <a:gd name="connsiteX45" fmla="*/ 4758358 w 4960548"/>
                <a:gd name="connsiteY45" fmla="*/ 1361475 h 3526297"/>
                <a:gd name="connsiteX46" fmla="*/ 4761148 w 4960548"/>
                <a:gd name="connsiteY46" fmla="*/ 1309759 h 3526297"/>
                <a:gd name="connsiteX47" fmla="*/ 4756354 w 4960548"/>
                <a:gd name="connsiteY47" fmla="*/ 1102980 h 3526297"/>
                <a:gd name="connsiteX48" fmla="*/ 4725578 w 4960548"/>
                <a:gd name="connsiteY48" fmla="*/ 898753 h 3526297"/>
                <a:gd name="connsiteX49" fmla="*/ 4673358 w 4960548"/>
                <a:gd name="connsiteY49" fmla="*/ 699384 h 3526297"/>
                <a:gd name="connsiteX50" fmla="*/ 4538491 w 4960548"/>
                <a:gd name="connsiteY50" fmla="*/ 312754 h 3526297"/>
                <a:gd name="connsiteX51" fmla="*/ 4446604 w 4960548"/>
                <a:gd name="connsiteY51" fmla="*/ 129196 h 3526297"/>
                <a:gd name="connsiteX52" fmla="*/ 4419840 w 4960548"/>
                <a:gd name="connsiteY52" fmla="*/ 85222 h 3526297"/>
                <a:gd name="connsiteX53" fmla="*/ 4391680 w 4960548"/>
                <a:gd name="connsiteY53" fmla="*/ 42071 h 3526297"/>
                <a:gd name="connsiteX54" fmla="*/ 4361930 w 4960548"/>
                <a:gd name="connsiteY54" fmla="*/ 0 h 3526297"/>
                <a:gd name="connsiteX55" fmla="*/ 4588871 w 4960548"/>
                <a:gd name="connsiteY55" fmla="*/ 0 h 3526297"/>
                <a:gd name="connsiteX56" fmla="*/ 4613640 w 4960548"/>
                <a:gd name="connsiteY56" fmla="*/ 38859 h 3526297"/>
                <a:gd name="connsiteX57" fmla="*/ 4724445 w 4960548"/>
                <a:gd name="connsiteY57" fmla="*/ 234687 h 3526297"/>
                <a:gd name="connsiteX58" fmla="*/ 4876138 w 4960548"/>
                <a:gd name="connsiteY58" fmla="*/ 653022 h 3526297"/>
                <a:gd name="connsiteX59" fmla="*/ 4911707 w 4960548"/>
                <a:gd name="connsiteY59" fmla="*/ 870671 h 3526297"/>
                <a:gd name="connsiteX60" fmla="*/ 4934810 w 4960548"/>
                <a:gd name="connsiteY60" fmla="*/ 1088487 h 3526297"/>
                <a:gd name="connsiteX61" fmla="*/ 4953206 w 4960548"/>
                <a:gd name="connsiteY61" fmla="*/ 1306301 h 3526297"/>
                <a:gd name="connsiteX62" fmla="*/ 4956954 w 4960548"/>
                <a:gd name="connsiteY62" fmla="*/ 1360899 h 3526297"/>
                <a:gd name="connsiteX63" fmla="*/ 4958610 w 4960548"/>
                <a:gd name="connsiteY63" fmla="*/ 1388980 h 3526297"/>
                <a:gd name="connsiteX64" fmla="*/ 4959830 w 4960548"/>
                <a:gd name="connsiteY64" fmla="*/ 1417555 h 3526297"/>
                <a:gd name="connsiteX65" fmla="*/ 4958174 w 4960548"/>
                <a:gd name="connsiteY65" fmla="*/ 1532680 h 3526297"/>
                <a:gd name="connsiteX66" fmla="*/ 4834030 w 4960548"/>
                <a:gd name="connsiteY66" fmla="*/ 1984861 h 3526297"/>
                <a:gd name="connsiteX67" fmla="*/ 4558106 w 4960548"/>
                <a:gd name="connsiteY67" fmla="*/ 2368857 h 3526297"/>
                <a:gd name="connsiteX68" fmla="*/ 4389936 w 4960548"/>
                <a:gd name="connsiteY68" fmla="*/ 2528945 h 3526297"/>
                <a:gd name="connsiteX69" fmla="*/ 4214618 w 4960548"/>
                <a:gd name="connsiteY69" fmla="*/ 2674457 h 3526297"/>
                <a:gd name="connsiteX70" fmla="*/ 3858489 w 4960548"/>
                <a:gd name="connsiteY70" fmla="*/ 2936658 h 3526297"/>
                <a:gd name="connsiteX71" fmla="*/ 3768868 w 4960548"/>
                <a:gd name="connsiteY71" fmla="*/ 3000643 h 3526297"/>
                <a:gd name="connsiteX72" fmla="*/ 3676806 w 4960548"/>
                <a:gd name="connsiteY72" fmla="*/ 3065040 h 3526297"/>
                <a:gd name="connsiteX73" fmla="*/ 3582477 w 4960548"/>
                <a:gd name="connsiteY73" fmla="*/ 3128614 h 3526297"/>
                <a:gd name="connsiteX74" fmla="*/ 3485185 w 4960548"/>
                <a:gd name="connsiteY74" fmla="*/ 3190377 h 3526297"/>
                <a:gd name="connsiteX75" fmla="*/ 3280923 w 4960548"/>
                <a:gd name="connsiteY75" fmla="*/ 3306325 h 3526297"/>
                <a:gd name="connsiteX76" fmla="*/ 3061230 w 4960548"/>
                <a:gd name="connsiteY76" fmla="*/ 3404897 h 3526297"/>
                <a:gd name="connsiteX77" fmla="*/ 2583137 w 4960548"/>
                <a:gd name="connsiteY77" fmla="*/ 3518292 h 3526297"/>
                <a:gd name="connsiteX78" fmla="*/ 2460038 w 4960548"/>
                <a:gd name="connsiteY78" fmla="*/ 3525622 h 3526297"/>
                <a:gd name="connsiteX79" fmla="*/ 2429264 w 4960548"/>
                <a:gd name="connsiteY79" fmla="*/ 3526280 h 3526297"/>
                <a:gd name="connsiteX80" fmla="*/ 2398576 w 4960548"/>
                <a:gd name="connsiteY80" fmla="*/ 3526116 h 3526297"/>
                <a:gd name="connsiteX81" fmla="*/ 2367977 w 4960548"/>
                <a:gd name="connsiteY81" fmla="*/ 3525786 h 3526297"/>
                <a:gd name="connsiteX82" fmla="*/ 2338249 w 4960548"/>
                <a:gd name="connsiteY82" fmla="*/ 3524716 h 3526297"/>
                <a:gd name="connsiteX83" fmla="*/ 2100770 w 4960548"/>
                <a:gd name="connsiteY83" fmla="*/ 3506845 h 3526297"/>
                <a:gd name="connsiteX84" fmla="*/ 1864776 w 4960548"/>
                <a:gd name="connsiteY84" fmla="*/ 3467483 h 3526297"/>
                <a:gd name="connsiteX85" fmla="*/ 1632964 w 4960548"/>
                <a:gd name="connsiteY85" fmla="*/ 3405803 h 3526297"/>
                <a:gd name="connsiteX86" fmla="*/ 1189219 w 4960548"/>
                <a:gd name="connsiteY86" fmla="*/ 3220352 h 3526297"/>
                <a:gd name="connsiteX87" fmla="*/ 815305 w 4960548"/>
                <a:gd name="connsiteY87" fmla="*/ 2931634 h 3526297"/>
                <a:gd name="connsiteX88" fmla="*/ 663699 w 4960548"/>
                <a:gd name="connsiteY88" fmla="*/ 2757877 h 3526297"/>
                <a:gd name="connsiteX89" fmla="*/ 531274 w 4960548"/>
                <a:gd name="connsiteY89" fmla="*/ 2573907 h 3526297"/>
                <a:gd name="connsiteX90" fmla="*/ 500325 w 4960548"/>
                <a:gd name="connsiteY90" fmla="*/ 2527051 h 3526297"/>
                <a:gd name="connsiteX91" fmla="*/ 470771 w 4960548"/>
                <a:gd name="connsiteY91" fmla="*/ 2481594 h 3526297"/>
                <a:gd name="connsiteX92" fmla="*/ 412448 w 4960548"/>
                <a:gd name="connsiteY92" fmla="*/ 2393479 h 3526297"/>
                <a:gd name="connsiteX93" fmla="*/ 291616 w 4960548"/>
                <a:gd name="connsiteY93" fmla="*/ 2213464 h 3526297"/>
                <a:gd name="connsiteX94" fmla="*/ 173662 w 4960548"/>
                <a:gd name="connsiteY94" fmla="*/ 2023154 h 3526297"/>
                <a:gd name="connsiteX95" fmla="*/ 120483 w 4960548"/>
                <a:gd name="connsiteY95" fmla="*/ 1922276 h 3526297"/>
                <a:gd name="connsiteX96" fmla="*/ 75324 w 4960548"/>
                <a:gd name="connsiteY96" fmla="*/ 1816703 h 3526297"/>
                <a:gd name="connsiteX97" fmla="*/ 40713 w 4960548"/>
                <a:gd name="connsiteY97" fmla="*/ 1707179 h 3526297"/>
                <a:gd name="connsiteX98" fmla="*/ 27811 w 4960548"/>
                <a:gd name="connsiteY98" fmla="*/ 1651346 h 3526297"/>
                <a:gd name="connsiteX99" fmla="*/ 22144 w 4960548"/>
                <a:gd name="connsiteY99" fmla="*/ 1623346 h 3526297"/>
                <a:gd name="connsiteX100" fmla="*/ 17436 w 4960548"/>
                <a:gd name="connsiteY100" fmla="*/ 1595265 h 3526297"/>
                <a:gd name="connsiteX101" fmla="*/ 0 w 4960548"/>
                <a:gd name="connsiteY101" fmla="*/ 1370286 h 3526297"/>
                <a:gd name="connsiteX102" fmla="*/ 48385 w 4960548"/>
                <a:gd name="connsiteY102" fmla="*/ 931939 h 3526297"/>
                <a:gd name="connsiteX103" fmla="*/ 193801 w 4960548"/>
                <a:gd name="connsiteY103" fmla="*/ 511957 h 3526297"/>
                <a:gd name="connsiteX104" fmla="*/ 431660 w 4960548"/>
                <a:gd name="connsiteY104" fmla="*/ 131379 h 352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4960548" h="3526297">
                  <a:moveTo>
                    <a:pt x="542883" y="0"/>
                  </a:moveTo>
                  <a:lnTo>
                    <a:pt x="826658" y="0"/>
                  </a:lnTo>
                  <a:lnTo>
                    <a:pt x="730698" y="89329"/>
                  </a:lnTo>
                  <a:cubicBezTo>
                    <a:pt x="681528" y="139120"/>
                    <a:pt x="634626" y="190876"/>
                    <a:pt x="590295" y="244485"/>
                  </a:cubicBezTo>
                  <a:cubicBezTo>
                    <a:pt x="501458" y="351540"/>
                    <a:pt x="423083" y="466336"/>
                    <a:pt x="357524" y="587307"/>
                  </a:cubicBezTo>
                  <a:cubicBezTo>
                    <a:pt x="291965" y="708196"/>
                    <a:pt x="237391" y="834767"/>
                    <a:pt x="199554" y="966280"/>
                  </a:cubicBezTo>
                  <a:cubicBezTo>
                    <a:pt x="161632" y="1097463"/>
                    <a:pt x="142016" y="1233833"/>
                    <a:pt x="142104" y="1370286"/>
                  </a:cubicBezTo>
                  <a:cubicBezTo>
                    <a:pt x="142888" y="1437319"/>
                    <a:pt x="149862" y="1503858"/>
                    <a:pt x="166339" y="1568090"/>
                  </a:cubicBezTo>
                  <a:cubicBezTo>
                    <a:pt x="182555" y="1632405"/>
                    <a:pt x="207750" y="1693921"/>
                    <a:pt x="237914" y="1753129"/>
                  </a:cubicBezTo>
                  <a:cubicBezTo>
                    <a:pt x="253170" y="1782693"/>
                    <a:pt x="270084" y="1811680"/>
                    <a:pt x="287868" y="1840255"/>
                  </a:cubicBezTo>
                  <a:cubicBezTo>
                    <a:pt x="305914" y="1868748"/>
                    <a:pt x="325181" y="1896830"/>
                    <a:pt x="345232" y="1924581"/>
                  </a:cubicBezTo>
                  <a:cubicBezTo>
                    <a:pt x="385858" y="1979920"/>
                    <a:pt x="431017" y="2033612"/>
                    <a:pt x="477745" y="2087551"/>
                  </a:cubicBezTo>
                  <a:cubicBezTo>
                    <a:pt x="524474" y="2141573"/>
                    <a:pt x="573294" y="2195594"/>
                    <a:pt x="621156" y="2251756"/>
                  </a:cubicBezTo>
                  <a:cubicBezTo>
                    <a:pt x="645130" y="2279755"/>
                    <a:pt x="668843" y="2308412"/>
                    <a:pt x="692469" y="2337482"/>
                  </a:cubicBezTo>
                  <a:lnTo>
                    <a:pt x="726731" y="2379562"/>
                  </a:lnTo>
                  <a:cubicBezTo>
                    <a:pt x="737977" y="2392986"/>
                    <a:pt x="748700" y="2406738"/>
                    <a:pt x="760295" y="2419831"/>
                  </a:cubicBezTo>
                  <a:cubicBezTo>
                    <a:pt x="850788" y="2526392"/>
                    <a:pt x="948952" y="2624470"/>
                    <a:pt x="1048685" y="2717443"/>
                  </a:cubicBezTo>
                  <a:cubicBezTo>
                    <a:pt x="1098814" y="2763724"/>
                    <a:pt x="1149814" y="2808439"/>
                    <a:pt x="1202035" y="2851344"/>
                  </a:cubicBezTo>
                  <a:cubicBezTo>
                    <a:pt x="1254256" y="2894248"/>
                    <a:pt x="1307435" y="2935752"/>
                    <a:pt x="1362620" y="2974785"/>
                  </a:cubicBezTo>
                  <a:cubicBezTo>
                    <a:pt x="1472554" y="3053017"/>
                    <a:pt x="1591118" y="3122932"/>
                    <a:pt x="1721364" y="3170036"/>
                  </a:cubicBezTo>
                  <a:cubicBezTo>
                    <a:pt x="1786314" y="3193588"/>
                    <a:pt x="1853617" y="3211622"/>
                    <a:pt x="1922052" y="3225210"/>
                  </a:cubicBezTo>
                  <a:cubicBezTo>
                    <a:pt x="1939227" y="3228422"/>
                    <a:pt x="1956227" y="3232128"/>
                    <a:pt x="1973488" y="3234928"/>
                  </a:cubicBezTo>
                  <a:lnTo>
                    <a:pt x="2025360" y="3243080"/>
                  </a:lnTo>
                  <a:cubicBezTo>
                    <a:pt x="2060145" y="3247445"/>
                    <a:pt x="2094930" y="3252056"/>
                    <a:pt x="2130063" y="3254774"/>
                  </a:cubicBezTo>
                  <a:cubicBezTo>
                    <a:pt x="2147587" y="3256338"/>
                    <a:pt x="2165109" y="3257821"/>
                    <a:pt x="2182719" y="3258562"/>
                  </a:cubicBezTo>
                  <a:cubicBezTo>
                    <a:pt x="2200330" y="3259385"/>
                    <a:pt x="2217853" y="3260703"/>
                    <a:pt x="2235551" y="3261197"/>
                  </a:cubicBezTo>
                  <a:lnTo>
                    <a:pt x="2288556" y="3262350"/>
                  </a:lnTo>
                  <a:cubicBezTo>
                    <a:pt x="2306166" y="3262761"/>
                    <a:pt x="2323951" y="3262185"/>
                    <a:pt x="2341648" y="3262103"/>
                  </a:cubicBezTo>
                  <a:lnTo>
                    <a:pt x="2368238" y="3261856"/>
                  </a:lnTo>
                  <a:cubicBezTo>
                    <a:pt x="2376869" y="3261609"/>
                    <a:pt x="2385325" y="3261115"/>
                    <a:pt x="2393869" y="3260785"/>
                  </a:cubicBezTo>
                  <a:cubicBezTo>
                    <a:pt x="2402412" y="3260373"/>
                    <a:pt x="2410956" y="3260127"/>
                    <a:pt x="2419413" y="3259550"/>
                  </a:cubicBezTo>
                  <a:lnTo>
                    <a:pt x="2444869" y="3257574"/>
                  </a:lnTo>
                  <a:cubicBezTo>
                    <a:pt x="2478782" y="3255021"/>
                    <a:pt x="2512434" y="3250739"/>
                    <a:pt x="2545824" y="3245798"/>
                  </a:cubicBezTo>
                  <a:cubicBezTo>
                    <a:pt x="2679470" y="3224881"/>
                    <a:pt x="2807973" y="3183954"/>
                    <a:pt x="2930373" y="3126555"/>
                  </a:cubicBezTo>
                  <a:cubicBezTo>
                    <a:pt x="3053210" y="3069817"/>
                    <a:pt x="3170118" y="2997184"/>
                    <a:pt x="3285631" y="2917552"/>
                  </a:cubicBezTo>
                  <a:cubicBezTo>
                    <a:pt x="3314487" y="2897706"/>
                    <a:pt x="3343169" y="2876954"/>
                    <a:pt x="3371764" y="2856120"/>
                  </a:cubicBezTo>
                  <a:cubicBezTo>
                    <a:pt x="3400534" y="2835285"/>
                    <a:pt x="3429216" y="2814121"/>
                    <a:pt x="3457898" y="2792628"/>
                  </a:cubicBezTo>
                  <a:lnTo>
                    <a:pt x="3632344" y="2660869"/>
                  </a:lnTo>
                  <a:cubicBezTo>
                    <a:pt x="3752043" y="2571190"/>
                    <a:pt x="3872873" y="2487687"/>
                    <a:pt x="3990915" y="2405832"/>
                  </a:cubicBezTo>
                  <a:cubicBezTo>
                    <a:pt x="4108869" y="2323976"/>
                    <a:pt x="4222378" y="2241297"/>
                    <a:pt x="4324988" y="2152196"/>
                  </a:cubicBezTo>
                  <a:cubicBezTo>
                    <a:pt x="4427598" y="2063258"/>
                    <a:pt x="4520270" y="1968474"/>
                    <a:pt x="4592106" y="1861501"/>
                  </a:cubicBezTo>
                  <a:cubicBezTo>
                    <a:pt x="4628024" y="1808057"/>
                    <a:pt x="4658712" y="1751730"/>
                    <a:pt x="4683122" y="1692521"/>
                  </a:cubicBezTo>
                  <a:cubicBezTo>
                    <a:pt x="4707706" y="1633393"/>
                    <a:pt x="4725404" y="1571467"/>
                    <a:pt x="4738568" y="1507893"/>
                  </a:cubicBezTo>
                  <a:cubicBezTo>
                    <a:pt x="4745106" y="1476106"/>
                    <a:pt x="4750338" y="1443742"/>
                    <a:pt x="4753912" y="1411050"/>
                  </a:cubicBezTo>
                  <a:cubicBezTo>
                    <a:pt x="4754958" y="1402897"/>
                    <a:pt x="4755656" y="1394662"/>
                    <a:pt x="4756440" y="1386509"/>
                  </a:cubicBezTo>
                  <a:cubicBezTo>
                    <a:pt x="4757138" y="1378274"/>
                    <a:pt x="4758010" y="1370204"/>
                    <a:pt x="4758358" y="1361475"/>
                  </a:cubicBezTo>
                  <a:lnTo>
                    <a:pt x="4761148" y="1309759"/>
                  </a:lnTo>
                  <a:cubicBezTo>
                    <a:pt x="4763676" y="1240751"/>
                    <a:pt x="4762106" y="1171659"/>
                    <a:pt x="4756354" y="1102980"/>
                  </a:cubicBezTo>
                  <a:cubicBezTo>
                    <a:pt x="4750774" y="1034218"/>
                    <a:pt x="4740050" y="966033"/>
                    <a:pt x="4725578" y="898753"/>
                  </a:cubicBezTo>
                  <a:cubicBezTo>
                    <a:pt x="4710932" y="831473"/>
                    <a:pt x="4692624" y="765100"/>
                    <a:pt x="4673358" y="699384"/>
                  </a:cubicBezTo>
                  <a:cubicBezTo>
                    <a:pt x="4634912" y="568037"/>
                    <a:pt x="4592456" y="438419"/>
                    <a:pt x="4538491" y="312754"/>
                  </a:cubicBezTo>
                  <a:cubicBezTo>
                    <a:pt x="4511464" y="250003"/>
                    <a:pt x="4481301" y="188406"/>
                    <a:pt x="4446604" y="129196"/>
                  </a:cubicBezTo>
                  <a:cubicBezTo>
                    <a:pt x="4438147" y="114291"/>
                    <a:pt x="4428819" y="99798"/>
                    <a:pt x="4419840" y="85222"/>
                  </a:cubicBezTo>
                  <a:cubicBezTo>
                    <a:pt x="4410598" y="70728"/>
                    <a:pt x="4401008" y="56482"/>
                    <a:pt x="4391680" y="42071"/>
                  </a:cubicBezTo>
                  <a:lnTo>
                    <a:pt x="4361930" y="0"/>
                  </a:lnTo>
                  <a:lnTo>
                    <a:pt x="4588871" y="0"/>
                  </a:lnTo>
                  <a:lnTo>
                    <a:pt x="4613640" y="38859"/>
                  </a:lnTo>
                  <a:cubicBezTo>
                    <a:pt x="4653306" y="102762"/>
                    <a:pt x="4690706" y="167901"/>
                    <a:pt x="4724445" y="234687"/>
                  </a:cubicBezTo>
                  <a:cubicBezTo>
                    <a:pt x="4792096" y="368257"/>
                    <a:pt x="4844230" y="508828"/>
                    <a:pt x="4876138" y="653022"/>
                  </a:cubicBezTo>
                  <a:cubicBezTo>
                    <a:pt x="4892005" y="725161"/>
                    <a:pt x="4903077" y="797874"/>
                    <a:pt x="4911707" y="870671"/>
                  </a:cubicBezTo>
                  <a:cubicBezTo>
                    <a:pt x="4920513" y="943386"/>
                    <a:pt x="4927574" y="1016019"/>
                    <a:pt x="4934810" y="1088487"/>
                  </a:cubicBezTo>
                  <a:cubicBezTo>
                    <a:pt x="4941697" y="1161036"/>
                    <a:pt x="4947799" y="1233586"/>
                    <a:pt x="4953206" y="1306301"/>
                  </a:cubicBezTo>
                  <a:lnTo>
                    <a:pt x="4956954" y="1360899"/>
                  </a:lnTo>
                  <a:cubicBezTo>
                    <a:pt x="4957651" y="1369875"/>
                    <a:pt x="4958087" y="1379510"/>
                    <a:pt x="4958610" y="1388980"/>
                  </a:cubicBezTo>
                  <a:cubicBezTo>
                    <a:pt x="4959133" y="1398450"/>
                    <a:pt x="4959656" y="1408003"/>
                    <a:pt x="4959830" y="1417555"/>
                  </a:cubicBezTo>
                  <a:cubicBezTo>
                    <a:pt x="4961138" y="1455683"/>
                    <a:pt x="4960702" y="1494140"/>
                    <a:pt x="4958174" y="1532680"/>
                  </a:cubicBezTo>
                  <a:cubicBezTo>
                    <a:pt x="4948760" y="1686920"/>
                    <a:pt x="4904908" y="1842314"/>
                    <a:pt x="4834030" y="1984861"/>
                  </a:cubicBezTo>
                  <a:cubicBezTo>
                    <a:pt x="4763328" y="2127820"/>
                    <a:pt x="4665860" y="2256121"/>
                    <a:pt x="4558106" y="2368857"/>
                  </a:cubicBezTo>
                  <a:cubicBezTo>
                    <a:pt x="4504230" y="2425432"/>
                    <a:pt x="4447650" y="2478465"/>
                    <a:pt x="4389936" y="2528945"/>
                  </a:cubicBezTo>
                  <a:cubicBezTo>
                    <a:pt x="4332223" y="2579425"/>
                    <a:pt x="4273726" y="2628011"/>
                    <a:pt x="4214618" y="2674457"/>
                  </a:cubicBezTo>
                  <a:cubicBezTo>
                    <a:pt x="4096664" y="2767759"/>
                    <a:pt x="3976094" y="2852826"/>
                    <a:pt x="3858489" y="2936658"/>
                  </a:cubicBezTo>
                  <a:lnTo>
                    <a:pt x="3768868" y="3000643"/>
                  </a:lnTo>
                  <a:cubicBezTo>
                    <a:pt x="3738530" y="3022136"/>
                    <a:pt x="3707929" y="3043794"/>
                    <a:pt x="3676806" y="3065040"/>
                  </a:cubicBezTo>
                  <a:cubicBezTo>
                    <a:pt x="3645770" y="3086369"/>
                    <a:pt x="3614386" y="3107615"/>
                    <a:pt x="3582477" y="3128614"/>
                  </a:cubicBezTo>
                  <a:cubicBezTo>
                    <a:pt x="3550483" y="3149449"/>
                    <a:pt x="3518226" y="3170118"/>
                    <a:pt x="3485185" y="3190377"/>
                  </a:cubicBezTo>
                  <a:cubicBezTo>
                    <a:pt x="3419452" y="3230975"/>
                    <a:pt x="3351625" y="3270338"/>
                    <a:pt x="3280923" y="3306325"/>
                  </a:cubicBezTo>
                  <a:cubicBezTo>
                    <a:pt x="3210307" y="3342476"/>
                    <a:pt x="3137251" y="3376074"/>
                    <a:pt x="3061230" y="3404897"/>
                  </a:cubicBezTo>
                  <a:cubicBezTo>
                    <a:pt x="2909886" y="3463366"/>
                    <a:pt x="2747295" y="3502810"/>
                    <a:pt x="2583137" y="3518292"/>
                  </a:cubicBezTo>
                  <a:cubicBezTo>
                    <a:pt x="2542075" y="3521999"/>
                    <a:pt x="2501013" y="3524798"/>
                    <a:pt x="2460038" y="3525622"/>
                  </a:cubicBezTo>
                  <a:lnTo>
                    <a:pt x="2429264" y="3526280"/>
                  </a:lnTo>
                  <a:cubicBezTo>
                    <a:pt x="2419064" y="3526363"/>
                    <a:pt x="2408777" y="3526116"/>
                    <a:pt x="2398576" y="3526116"/>
                  </a:cubicBezTo>
                  <a:lnTo>
                    <a:pt x="2367977" y="3525786"/>
                  </a:lnTo>
                  <a:lnTo>
                    <a:pt x="2338249" y="3524716"/>
                  </a:lnTo>
                  <a:cubicBezTo>
                    <a:pt x="2259089" y="3522327"/>
                    <a:pt x="2179756" y="3516399"/>
                    <a:pt x="2100770" y="3506845"/>
                  </a:cubicBezTo>
                  <a:cubicBezTo>
                    <a:pt x="2021699" y="3497787"/>
                    <a:pt x="1942801" y="3484776"/>
                    <a:pt x="1864776" y="3467483"/>
                  </a:cubicBezTo>
                  <a:cubicBezTo>
                    <a:pt x="1786836" y="3450025"/>
                    <a:pt x="1709508" y="3429355"/>
                    <a:pt x="1632964" y="3405803"/>
                  </a:cubicBezTo>
                  <a:cubicBezTo>
                    <a:pt x="1480138" y="3358288"/>
                    <a:pt x="1329055" y="3299160"/>
                    <a:pt x="1189219" y="3220352"/>
                  </a:cubicBezTo>
                  <a:cubicBezTo>
                    <a:pt x="1049296" y="3141708"/>
                    <a:pt x="924367" y="3041982"/>
                    <a:pt x="815305" y="2931634"/>
                  </a:cubicBezTo>
                  <a:cubicBezTo>
                    <a:pt x="760469" y="2876542"/>
                    <a:pt x="710603" y="2817909"/>
                    <a:pt x="663699" y="2757877"/>
                  </a:cubicBezTo>
                  <a:cubicBezTo>
                    <a:pt x="617059" y="2697597"/>
                    <a:pt x="572684" y="2636411"/>
                    <a:pt x="531274" y="2573907"/>
                  </a:cubicBezTo>
                  <a:cubicBezTo>
                    <a:pt x="520638" y="2558426"/>
                    <a:pt x="510612" y="2542697"/>
                    <a:pt x="500325" y="2527051"/>
                  </a:cubicBezTo>
                  <a:lnTo>
                    <a:pt x="470771" y="2481594"/>
                  </a:lnTo>
                  <a:cubicBezTo>
                    <a:pt x="451853" y="2452195"/>
                    <a:pt x="432238" y="2423043"/>
                    <a:pt x="412448" y="2393479"/>
                  </a:cubicBezTo>
                  <a:lnTo>
                    <a:pt x="291616" y="2213464"/>
                  </a:lnTo>
                  <a:cubicBezTo>
                    <a:pt x="251078" y="2152113"/>
                    <a:pt x="211062" y="2088951"/>
                    <a:pt x="173662" y="2023154"/>
                  </a:cubicBezTo>
                  <a:cubicBezTo>
                    <a:pt x="155005" y="1990214"/>
                    <a:pt x="136960" y="1956697"/>
                    <a:pt x="120483" y="1922276"/>
                  </a:cubicBezTo>
                  <a:cubicBezTo>
                    <a:pt x="104093" y="1887771"/>
                    <a:pt x="88837" y="1852608"/>
                    <a:pt x="75324" y="1816703"/>
                  </a:cubicBezTo>
                  <a:cubicBezTo>
                    <a:pt x="62072" y="1780717"/>
                    <a:pt x="50303" y="1744235"/>
                    <a:pt x="40713" y="1707179"/>
                  </a:cubicBezTo>
                  <a:cubicBezTo>
                    <a:pt x="36180" y="1688650"/>
                    <a:pt x="31560" y="1670039"/>
                    <a:pt x="27811" y="1651346"/>
                  </a:cubicBezTo>
                  <a:lnTo>
                    <a:pt x="22144" y="1623346"/>
                  </a:lnTo>
                  <a:lnTo>
                    <a:pt x="17436" y="1595265"/>
                  </a:lnTo>
                  <a:cubicBezTo>
                    <a:pt x="5144" y="1520328"/>
                    <a:pt x="0" y="1444978"/>
                    <a:pt x="0" y="1370286"/>
                  </a:cubicBezTo>
                  <a:cubicBezTo>
                    <a:pt x="349" y="1223293"/>
                    <a:pt x="16652" y="1076299"/>
                    <a:pt x="48385" y="931939"/>
                  </a:cubicBezTo>
                  <a:cubicBezTo>
                    <a:pt x="80032" y="787663"/>
                    <a:pt x="128504" y="646187"/>
                    <a:pt x="193801" y="511957"/>
                  </a:cubicBezTo>
                  <a:cubicBezTo>
                    <a:pt x="259404" y="377727"/>
                    <a:pt x="339740" y="250559"/>
                    <a:pt x="431660" y="13137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1EED3702-F39F-15C2-FBCD-37D889EBBC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1928" y="0"/>
              <a:ext cx="4934374" cy="3484134"/>
            </a:xfrm>
            <a:custGeom>
              <a:avLst/>
              <a:gdLst>
                <a:gd name="connsiteX0" fmla="*/ 585303 w 4934374"/>
                <a:gd name="connsiteY0" fmla="*/ 0 h 3484134"/>
                <a:gd name="connsiteX1" fmla="*/ 1213739 w 4934374"/>
                <a:gd name="connsiteY1" fmla="*/ 0 h 3484134"/>
                <a:gd name="connsiteX2" fmla="*/ 1150162 w 4934374"/>
                <a:gd name="connsiteY2" fmla="*/ 47028 h 3484134"/>
                <a:gd name="connsiteX3" fmla="*/ 626038 w 4934374"/>
                <a:gd name="connsiteY3" fmla="*/ 660944 h 3484134"/>
                <a:gd name="connsiteX4" fmla="*/ 435986 w 4934374"/>
                <a:gd name="connsiteY4" fmla="*/ 1375409 h 3484134"/>
                <a:gd name="connsiteX5" fmla="*/ 750530 w 4934374"/>
                <a:gd name="connsiteY5" fmla="*/ 2038817 h 3484134"/>
                <a:gd name="connsiteX6" fmla="*/ 909024 w 4934374"/>
                <a:gd name="connsiteY6" fmla="*/ 2249384 h 3484134"/>
                <a:gd name="connsiteX7" fmla="*/ 2396223 w 4934374"/>
                <a:gd name="connsiteY7" fmla="*/ 3072468 h 3484134"/>
                <a:gd name="connsiteX8" fmla="*/ 3525201 w 4934374"/>
                <a:gd name="connsiteY8" fmla="*/ 2566101 h 3484134"/>
                <a:gd name="connsiteX9" fmla="*/ 3662596 w 4934374"/>
                <a:gd name="connsiteY9" fmla="*/ 2465552 h 3484134"/>
                <a:gd name="connsiteX10" fmla="*/ 4287500 w 4934374"/>
                <a:gd name="connsiteY10" fmla="*/ 1939915 h 3484134"/>
                <a:gd name="connsiteX11" fmla="*/ 4498563 w 4934374"/>
                <a:gd name="connsiteY11" fmla="*/ 1375409 h 3484134"/>
                <a:gd name="connsiteX12" fmla="*/ 4132831 w 4934374"/>
                <a:gd name="connsiteY12" fmla="*/ 134540 h 3484134"/>
                <a:gd name="connsiteX13" fmla="*/ 4025590 w 4934374"/>
                <a:gd name="connsiteY13" fmla="*/ 0 h 3484134"/>
                <a:gd name="connsiteX14" fmla="*/ 4555675 w 4934374"/>
                <a:gd name="connsiteY14" fmla="*/ 0 h 3484134"/>
                <a:gd name="connsiteX15" fmla="*/ 4605933 w 4934374"/>
                <a:gd name="connsiteY15" fmla="*/ 77740 h 3484134"/>
                <a:gd name="connsiteX16" fmla="*/ 4934374 w 4934374"/>
                <a:gd name="connsiteY16" fmla="*/ 1375327 h 3484134"/>
                <a:gd name="connsiteX17" fmla="*/ 3793540 w 4934374"/>
                <a:gd name="connsiteY17" fmla="*/ 2890475 h 3484134"/>
                <a:gd name="connsiteX18" fmla="*/ 2396135 w 4934374"/>
                <a:gd name="connsiteY18" fmla="*/ 3484134 h 3484134"/>
                <a:gd name="connsiteX19" fmla="*/ 548273 w 4934374"/>
                <a:gd name="connsiteY19" fmla="*/ 2480458 h 3484134"/>
                <a:gd name="connsiteX20" fmla="*/ 0 w 4934374"/>
                <a:gd name="connsiteY20" fmla="*/ 1375327 h 3484134"/>
                <a:gd name="connsiteX21" fmla="*/ 512166 w 4934374"/>
                <a:gd name="connsiteY21" fmla="*/ 77740 h 348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934374" h="3484134">
                  <a:moveTo>
                    <a:pt x="585303" y="0"/>
                  </a:moveTo>
                  <a:lnTo>
                    <a:pt x="1213739" y="0"/>
                  </a:lnTo>
                  <a:lnTo>
                    <a:pt x="1150162" y="47028"/>
                  </a:lnTo>
                  <a:cubicBezTo>
                    <a:pt x="925762" y="228608"/>
                    <a:pt x="749397" y="435224"/>
                    <a:pt x="626038" y="660944"/>
                  </a:cubicBezTo>
                  <a:cubicBezTo>
                    <a:pt x="499976" y="891687"/>
                    <a:pt x="435986" y="1132066"/>
                    <a:pt x="435986" y="1375409"/>
                  </a:cubicBezTo>
                  <a:cubicBezTo>
                    <a:pt x="435986" y="1620481"/>
                    <a:pt x="538074" y="1763604"/>
                    <a:pt x="750530" y="2038817"/>
                  </a:cubicBezTo>
                  <a:cubicBezTo>
                    <a:pt x="801792" y="2105190"/>
                    <a:pt x="854797" y="2173870"/>
                    <a:pt x="909024" y="2249384"/>
                  </a:cubicBezTo>
                  <a:cubicBezTo>
                    <a:pt x="1323389" y="2826326"/>
                    <a:pt x="1768180" y="3072468"/>
                    <a:pt x="2396223" y="3072468"/>
                  </a:cubicBezTo>
                  <a:cubicBezTo>
                    <a:pt x="2808409" y="3072468"/>
                    <a:pt x="3110835" y="2871947"/>
                    <a:pt x="3525201" y="2566101"/>
                  </a:cubicBezTo>
                  <a:cubicBezTo>
                    <a:pt x="3571493" y="2531926"/>
                    <a:pt x="3617786" y="2498162"/>
                    <a:pt x="3662596" y="2465552"/>
                  </a:cubicBezTo>
                  <a:cubicBezTo>
                    <a:pt x="3905479" y="2288583"/>
                    <a:pt x="4134849" y="2121414"/>
                    <a:pt x="4287500" y="1939915"/>
                  </a:cubicBezTo>
                  <a:cubicBezTo>
                    <a:pt x="4433440" y="1766404"/>
                    <a:pt x="4498563" y="1592317"/>
                    <a:pt x="4498563" y="1375409"/>
                  </a:cubicBezTo>
                  <a:cubicBezTo>
                    <a:pt x="4498563" y="899696"/>
                    <a:pt x="4369741" y="465973"/>
                    <a:pt x="4132831" y="134540"/>
                  </a:cubicBezTo>
                  <a:lnTo>
                    <a:pt x="4025590" y="0"/>
                  </a:lnTo>
                  <a:lnTo>
                    <a:pt x="4555675" y="0"/>
                  </a:lnTo>
                  <a:lnTo>
                    <a:pt x="4605933" y="77740"/>
                  </a:lnTo>
                  <a:cubicBezTo>
                    <a:pt x="4820335" y="448137"/>
                    <a:pt x="4934374" y="894662"/>
                    <a:pt x="4934374" y="1375327"/>
                  </a:cubicBezTo>
                  <a:cubicBezTo>
                    <a:pt x="4934374" y="2116884"/>
                    <a:pt x="4369100" y="2465635"/>
                    <a:pt x="3793540" y="2890475"/>
                  </a:cubicBezTo>
                  <a:cubicBezTo>
                    <a:pt x="3374293" y="3199945"/>
                    <a:pt x="2970389" y="3484134"/>
                    <a:pt x="2396135" y="3484134"/>
                  </a:cubicBezTo>
                  <a:cubicBezTo>
                    <a:pt x="1544564" y="3484134"/>
                    <a:pt x="991670" y="3097832"/>
                    <a:pt x="548273" y="2480458"/>
                  </a:cubicBezTo>
                  <a:cubicBezTo>
                    <a:pt x="282201" y="2110049"/>
                    <a:pt x="0" y="1856001"/>
                    <a:pt x="0" y="1375327"/>
                  </a:cubicBezTo>
                  <a:cubicBezTo>
                    <a:pt x="0" y="894662"/>
                    <a:pt x="195505" y="448137"/>
                    <a:pt x="512166" y="777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E67A1B6B-8945-11FB-51B1-2D4DB295D5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1928" y="0"/>
              <a:ext cx="4934374" cy="3484134"/>
            </a:xfrm>
            <a:custGeom>
              <a:avLst/>
              <a:gdLst>
                <a:gd name="connsiteX0" fmla="*/ 585303 w 4934374"/>
                <a:gd name="connsiteY0" fmla="*/ 0 h 3484134"/>
                <a:gd name="connsiteX1" fmla="*/ 1354934 w 4934374"/>
                <a:gd name="connsiteY1" fmla="*/ 0 h 3484134"/>
                <a:gd name="connsiteX2" fmla="*/ 1206830 w 4934374"/>
                <a:gd name="connsiteY2" fmla="*/ 109531 h 3484134"/>
                <a:gd name="connsiteX3" fmla="*/ 703453 w 4934374"/>
                <a:gd name="connsiteY3" fmla="*/ 698660 h 3484134"/>
                <a:gd name="connsiteX4" fmla="*/ 523079 w 4934374"/>
                <a:gd name="connsiteY4" fmla="*/ 1375409 h 3484134"/>
                <a:gd name="connsiteX5" fmla="*/ 820885 w 4934374"/>
                <a:gd name="connsiteY5" fmla="*/ 1990313 h 3484134"/>
                <a:gd name="connsiteX6" fmla="*/ 981122 w 4934374"/>
                <a:gd name="connsiteY6" fmla="*/ 2203186 h 3484134"/>
                <a:gd name="connsiteX7" fmla="*/ 1592426 w 4934374"/>
                <a:gd name="connsiteY7" fmla="*/ 2792645 h 3484134"/>
                <a:gd name="connsiteX8" fmla="*/ 2396135 w 4934374"/>
                <a:gd name="connsiteY8" fmla="*/ 2990119 h 3484134"/>
                <a:gd name="connsiteX9" fmla="*/ 2913112 w 4934374"/>
                <a:gd name="connsiteY9" fmla="*/ 2864371 h 3484134"/>
                <a:gd name="connsiteX10" fmla="*/ 3471411 w 4934374"/>
                <a:gd name="connsiteY10" fmla="*/ 2501292 h 3484134"/>
                <a:gd name="connsiteX11" fmla="*/ 3609242 w 4934374"/>
                <a:gd name="connsiteY11" fmla="*/ 2400414 h 3484134"/>
                <a:gd name="connsiteX12" fmla="*/ 4219151 w 4934374"/>
                <a:gd name="connsiteY12" fmla="*/ 1888693 h 3484134"/>
                <a:gd name="connsiteX13" fmla="*/ 4411296 w 4934374"/>
                <a:gd name="connsiteY13" fmla="*/ 1375409 h 3484134"/>
                <a:gd name="connsiteX14" fmla="*/ 3957874 w 4934374"/>
                <a:gd name="connsiteY14" fmla="*/ 51887 h 3484134"/>
                <a:gd name="connsiteX15" fmla="*/ 3906637 w 4934374"/>
                <a:gd name="connsiteY15" fmla="*/ 0 h 3484134"/>
                <a:gd name="connsiteX16" fmla="*/ 4555675 w 4934374"/>
                <a:gd name="connsiteY16" fmla="*/ 0 h 3484134"/>
                <a:gd name="connsiteX17" fmla="*/ 4605933 w 4934374"/>
                <a:gd name="connsiteY17" fmla="*/ 77740 h 3484134"/>
                <a:gd name="connsiteX18" fmla="*/ 4934374 w 4934374"/>
                <a:gd name="connsiteY18" fmla="*/ 1375327 h 3484134"/>
                <a:gd name="connsiteX19" fmla="*/ 3793540 w 4934374"/>
                <a:gd name="connsiteY19" fmla="*/ 2890475 h 3484134"/>
                <a:gd name="connsiteX20" fmla="*/ 2396135 w 4934374"/>
                <a:gd name="connsiteY20" fmla="*/ 3484134 h 3484134"/>
                <a:gd name="connsiteX21" fmla="*/ 548273 w 4934374"/>
                <a:gd name="connsiteY21" fmla="*/ 2480458 h 3484134"/>
                <a:gd name="connsiteX22" fmla="*/ 0 w 4934374"/>
                <a:gd name="connsiteY22" fmla="*/ 1375327 h 3484134"/>
                <a:gd name="connsiteX23" fmla="*/ 512166 w 4934374"/>
                <a:gd name="connsiteY23" fmla="*/ 77740 h 348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34374" h="3484134">
                  <a:moveTo>
                    <a:pt x="585303" y="0"/>
                  </a:moveTo>
                  <a:lnTo>
                    <a:pt x="1354934" y="0"/>
                  </a:lnTo>
                  <a:lnTo>
                    <a:pt x="1206830" y="109531"/>
                  </a:lnTo>
                  <a:cubicBezTo>
                    <a:pt x="994024" y="281725"/>
                    <a:pt x="820013" y="485457"/>
                    <a:pt x="703453" y="698660"/>
                  </a:cubicBezTo>
                  <a:cubicBezTo>
                    <a:pt x="583756" y="917627"/>
                    <a:pt x="523079" y="1145324"/>
                    <a:pt x="523079" y="1375409"/>
                  </a:cubicBezTo>
                  <a:cubicBezTo>
                    <a:pt x="523079" y="1595282"/>
                    <a:pt x="614356" y="1722842"/>
                    <a:pt x="820885" y="1990313"/>
                  </a:cubicBezTo>
                  <a:cubicBezTo>
                    <a:pt x="872582" y="2057263"/>
                    <a:pt x="926023" y="2126519"/>
                    <a:pt x="981122" y="2203186"/>
                  </a:cubicBezTo>
                  <a:cubicBezTo>
                    <a:pt x="1175968" y="2474445"/>
                    <a:pt x="1375871" y="2667309"/>
                    <a:pt x="1592426" y="2792645"/>
                  </a:cubicBezTo>
                  <a:cubicBezTo>
                    <a:pt x="1821970" y="2925557"/>
                    <a:pt x="2084904" y="2990119"/>
                    <a:pt x="2396135" y="2990119"/>
                  </a:cubicBezTo>
                  <a:cubicBezTo>
                    <a:pt x="2572762" y="2990119"/>
                    <a:pt x="2737009" y="2950179"/>
                    <a:pt x="2913112" y="2864371"/>
                  </a:cubicBezTo>
                  <a:cubicBezTo>
                    <a:pt x="3093922" y="2776257"/>
                    <a:pt x="3272903" y="2647792"/>
                    <a:pt x="3471411" y="2501292"/>
                  </a:cubicBezTo>
                  <a:cubicBezTo>
                    <a:pt x="3517964" y="2466952"/>
                    <a:pt x="3564344" y="2433106"/>
                    <a:pt x="3609242" y="2400414"/>
                  </a:cubicBezTo>
                  <a:cubicBezTo>
                    <a:pt x="3847766" y="2226574"/>
                    <a:pt x="4073038" y="2062368"/>
                    <a:pt x="4219151" y="1888693"/>
                  </a:cubicBezTo>
                  <a:cubicBezTo>
                    <a:pt x="4353844" y="1728606"/>
                    <a:pt x="4411296" y="1575106"/>
                    <a:pt x="4411296" y="1375409"/>
                  </a:cubicBezTo>
                  <a:cubicBezTo>
                    <a:pt x="4411296" y="851089"/>
                    <a:pt x="4250274" y="381038"/>
                    <a:pt x="3957874" y="51887"/>
                  </a:cubicBezTo>
                  <a:lnTo>
                    <a:pt x="3906637" y="0"/>
                  </a:lnTo>
                  <a:lnTo>
                    <a:pt x="4555675" y="0"/>
                  </a:lnTo>
                  <a:lnTo>
                    <a:pt x="4605933" y="77740"/>
                  </a:lnTo>
                  <a:cubicBezTo>
                    <a:pt x="4820335" y="448137"/>
                    <a:pt x="4934374" y="894662"/>
                    <a:pt x="4934374" y="1375327"/>
                  </a:cubicBezTo>
                  <a:cubicBezTo>
                    <a:pt x="4934374" y="2116884"/>
                    <a:pt x="4369100" y="2465635"/>
                    <a:pt x="3793540" y="2890475"/>
                  </a:cubicBezTo>
                  <a:cubicBezTo>
                    <a:pt x="3374293" y="3199945"/>
                    <a:pt x="2970389" y="3484134"/>
                    <a:pt x="2396135" y="3484134"/>
                  </a:cubicBezTo>
                  <a:cubicBezTo>
                    <a:pt x="1544564" y="3484134"/>
                    <a:pt x="991670" y="3097832"/>
                    <a:pt x="548273" y="2480458"/>
                  </a:cubicBezTo>
                  <a:cubicBezTo>
                    <a:pt x="282201" y="2110049"/>
                    <a:pt x="0" y="1856001"/>
                    <a:pt x="0" y="1375327"/>
                  </a:cubicBezTo>
                  <a:cubicBezTo>
                    <a:pt x="0" y="894662"/>
                    <a:pt x="195505" y="448137"/>
                    <a:pt x="512166" y="777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48302782-6398-2ED6-0005-DC9B0DB807C3}"/>
              </a:ext>
            </a:extLst>
          </p:cNvPr>
          <p:cNvSpPr>
            <a:spLocks noGrp="1"/>
          </p:cNvSpPr>
          <p:nvPr>
            <p:ph type="title"/>
          </p:nvPr>
        </p:nvSpPr>
        <p:spPr>
          <a:xfrm>
            <a:off x="804672" y="802955"/>
            <a:ext cx="5145024" cy="1454051"/>
          </a:xfrm>
        </p:spPr>
        <p:txBody>
          <a:bodyPr vert="horz" lIns="91440" tIns="45720" rIns="91440" bIns="45720" rtlCol="0" anchor="b">
            <a:normAutofit/>
          </a:bodyPr>
          <a:lstStyle/>
          <a:p>
            <a:r>
              <a:rPr lang="en-US" sz="3600" b="1">
                <a:solidFill>
                  <a:schemeClr val="tx2"/>
                </a:solidFill>
                <a:effectLst/>
              </a:rPr>
              <a:t>Worcester County </a:t>
            </a:r>
            <a:br>
              <a:rPr lang="en-US" sz="3600" b="1">
                <a:solidFill>
                  <a:schemeClr val="tx2"/>
                </a:solidFill>
                <a:effectLst/>
              </a:rPr>
            </a:br>
            <a:r>
              <a:rPr lang="en-US" sz="3600" b="1">
                <a:solidFill>
                  <a:schemeClr val="tx2"/>
                </a:solidFill>
                <a:effectLst/>
              </a:rPr>
              <a:t>Legislative Issues</a:t>
            </a:r>
            <a:endParaRPr lang="en-US" sz="3600">
              <a:solidFill>
                <a:schemeClr val="tx2"/>
              </a:solidFill>
            </a:endParaRPr>
          </a:p>
        </p:txBody>
      </p:sp>
      <p:pic>
        <p:nvPicPr>
          <p:cNvPr id="4" name="Picture 3" descr="A logo with blue and red stars&#10;&#10;AI-generated content may be incorrect.">
            <a:extLst>
              <a:ext uri="{FF2B5EF4-FFF2-40B4-BE49-F238E27FC236}">
                <a16:creationId xmlns:a16="http://schemas.microsoft.com/office/drawing/2014/main" id="{760019EA-C79E-F78F-3587-ECEB9DBBAD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98853" y="390831"/>
            <a:ext cx="2629372" cy="1479021"/>
          </a:xfrm>
          <a:prstGeom prst="rect">
            <a:avLst/>
          </a:prstGeom>
        </p:spPr>
      </p:pic>
      <p:sp>
        <p:nvSpPr>
          <p:cNvPr id="23" name="TextBox 22">
            <a:extLst>
              <a:ext uri="{FF2B5EF4-FFF2-40B4-BE49-F238E27FC236}">
                <a16:creationId xmlns:a16="http://schemas.microsoft.com/office/drawing/2014/main" id="{8700068E-1E4B-11BC-73F5-F9D8EC2BB398}"/>
              </a:ext>
            </a:extLst>
          </p:cNvPr>
          <p:cNvSpPr txBox="1"/>
          <p:nvPr/>
        </p:nvSpPr>
        <p:spPr>
          <a:xfrm>
            <a:off x="804672" y="2421682"/>
            <a:ext cx="5145024" cy="4043286"/>
          </a:xfrm>
          <a:prstGeom prst="rect">
            <a:avLst/>
          </a:prstGeom>
        </p:spPr>
        <p:txBody>
          <a:bodyPr vert="horz" lIns="91440" tIns="45720" rIns="91440" bIns="45720" rtlCol="0" anchor="ctr">
            <a:normAutofit/>
          </a:bodyPr>
          <a:lstStyle/>
          <a:p>
            <a:r>
              <a:rPr lang="en-US" b="1" dirty="0"/>
              <a:t>Ocean City Update</a:t>
            </a:r>
            <a:endParaRPr lang="en-US" dirty="0"/>
          </a:p>
          <a:p>
            <a:endParaRPr lang="en-US" sz="1100" dirty="0"/>
          </a:p>
          <a:p>
            <a:r>
              <a:rPr lang="en-US" sz="1100" dirty="0"/>
              <a:t>The moratorium on STRs in the R-1 and MH zones has been repealed and homeowners in those districts may apply for a rental license. There is, of course, several regulations that rental applicants must adhere to, including having an inspector on-site to review the unit’s compliance with the Town’s code. </a:t>
            </a:r>
          </a:p>
          <a:p>
            <a:endParaRPr lang="en-US" sz="1100" dirty="0"/>
          </a:p>
          <a:p>
            <a:r>
              <a:rPr lang="en-US" sz="1100" dirty="0"/>
              <a:t>A comprehensive plan legislative session will be held at 6PM next Monday; language regarding nonconformity has been largely amended after work session to be less penalizing to property owners in town. </a:t>
            </a:r>
          </a:p>
        </p:txBody>
      </p:sp>
      <p:pic>
        <p:nvPicPr>
          <p:cNvPr id="5" name="Picture 4" descr="A yellow and black striped emblem&#10;&#10;AI-generated content may be incorrect.">
            <a:extLst>
              <a:ext uri="{FF2B5EF4-FFF2-40B4-BE49-F238E27FC236}">
                <a16:creationId xmlns:a16="http://schemas.microsoft.com/office/drawing/2014/main" id="{B0E37A81-20D4-2007-8646-F1FDF06FE4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38718" y="3863170"/>
            <a:ext cx="1986379" cy="1996361"/>
          </a:xfrm>
          <a:prstGeom prst="rect">
            <a:avLst/>
          </a:prstGeom>
        </p:spPr>
      </p:pic>
      <p:pic>
        <p:nvPicPr>
          <p:cNvPr id="7" name="Picture 6" descr="A logo for a party&#10;&#10;AI-generated content may be incorrect.">
            <a:extLst>
              <a:ext uri="{FF2B5EF4-FFF2-40B4-BE49-F238E27FC236}">
                <a16:creationId xmlns:a16="http://schemas.microsoft.com/office/drawing/2014/main" id="{4756AF2B-6B03-315C-0FBD-6EA957ED98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7" name="Rectangle 4">
            <a:extLst>
              <a:ext uri="{FF2B5EF4-FFF2-40B4-BE49-F238E27FC236}">
                <a16:creationId xmlns:a16="http://schemas.microsoft.com/office/drawing/2014/main" id="{8F064F31-48DD-1CA0-48EA-C65D47BDF82B}"/>
              </a:ext>
            </a:extLst>
          </p:cNvPr>
          <p:cNvSpPr>
            <a:spLocks noChangeArrowheads="1"/>
          </p:cNvSpPr>
          <p:nvPr/>
        </p:nvSpPr>
        <p:spPr bwMode="auto">
          <a:xfrm>
            <a:off x="0" y="43934"/>
            <a:ext cx="184731" cy="369332"/>
          </a:xfrm>
          <a:prstGeom prst="rect">
            <a:avLst/>
          </a:prstGeom>
          <a:solidFill>
            <a:srgbClr val="FAFA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519514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743DDF0-3A95-7405-526D-4BBBDFC1E329}"/>
            </a:ext>
          </a:extLst>
        </p:cNvPr>
        <p:cNvGrpSpPr/>
        <p:nvPr/>
      </p:nvGrpSpPr>
      <p:grpSpPr>
        <a:xfrm>
          <a:off x="0" y="0"/>
          <a:ext cx="0" cy="0"/>
          <a:chOff x="0" y="0"/>
          <a:chExt cx="0" cy="0"/>
        </a:xfrm>
      </p:grpSpPr>
      <p:sp useBgFill="1">
        <p:nvSpPr>
          <p:cNvPr id="35" name="Rectangle 27">
            <a:extLst>
              <a:ext uri="{FF2B5EF4-FFF2-40B4-BE49-F238E27FC236}">
                <a16:creationId xmlns:a16="http://schemas.microsoft.com/office/drawing/2014/main" id="{EF92C8F8-B970-5AD2-50A3-13FDE0F720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29">
            <a:extLst>
              <a:ext uri="{FF2B5EF4-FFF2-40B4-BE49-F238E27FC236}">
                <a16:creationId xmlns:a16="http://schemas.microsoft.com/office/drawing/2014/main" id="{D3F1FEAC-606E-7949-5C2E-1C93CF6409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55526" y="2227167"/>
            <a:ext cx="4336168" cy="4630834"/>
            <a:chOff x="7855526" y="2145638"/>
            <a:chExt cx="4336168" cy="4630834"/>
          </a:xfr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p:grpSpPr>
        <p:sp useBgFill="1">
          <p:nvSpPr>
            <p:cNvPr id="31" name="Freeform: Shape 30">
              <a:extLst>
                <a:ext uri="{FF2B5EF4-FFF2-40B4-BE49-F238E27FC236}">
                  <a16:creationId xmlns:a16="http://schemas.microsoft.com/office/drawing/2014/main" id="{91A42E7A-939E-3444-770D-CAD444BBC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5903" y="2463723"/>
              <a:ext cx="4315791" cy="4312749"/>
            </a:xfrm>
            <a:custGeom>
              <a:avLst/>
              <a:gdLst>
                <a:gd name="connsiteX0" fmla="*/ 2987009 w 4315791"/>
                <a:gd name="connsiteY0" fmla="*/ 0 h 4312749"/>
                <a:gd name="connsiteX1" fmla="*/ 4136908 w 4315791"/>
                <a:gd name="connsiteY1" fmla="*/ 333995 h 4312749"/>
                <a:gd name="connsiteX2" fmla="*/ 4315791 w 4315791"/>
                <a:gd name="connsiteY2" fmla="*/ 445229 h 4312749"/>
                <a:gd name="connsiteX3" fmla="*/ 4315791 w 4315791"/>
                <a:gd name="connsiteY3" fmla="*/ 1208150 h 4312749"/>
                <a:gd name="connsiteX4" fmla="*/ 4145996 w 4315791"/>
                <a:gd name="connsiteY4" fmla="*/ 1085198 h 4312749"/>
                <a:gd name="connsiteX5" fmla="*/ 3631470 w 4315791"/>
                <a:gd name="connsiteY5" fmla="*/ 767158 h 4312749"/>
                <a:gd name="connsiteX6" fmla="*/ 2987009 w 4315791"/>
                <a:gd name="connsiteY6" fmla="*/ 611504 h 4312749"/>
                <a:gd name="connsiteX7" fmla="*/ 1985110 w 4315791"/>
                <a:gd name="connsiteY7" fmla="*/ 855943 h 4312749"/>
                <a:gd name="connsiteX8" fmla="*/ 1223061 w 4315791"/>
                <a:gd name="connsiteY8" fmla="*/ 1585590 h 4312749"/>
                <a:gd name="connsiteX9" fmla="*/ 1023311 w 4315791"/>
                <a:gd name="connsiteY9" fmla="*/ 1849089 h 4312749"/>
                <a:gd name="connsiteX10" fmla="*/ 652067 w 4315791"/>
                <a:gd name="connsiteY10" fmla="*/ 2610233 h 4312749"/>
                <a:gd name="connsiteX11" fmla="*/ 876921 w 4315791"/>
                <a:gd name="connsiteY11" fmla="*/ 3447930 h 4312749"/>
                <a:gd name="connsiteX12" fmla="*/ 1504428 w 4315791"/>
                <a:gd name="connsiteY12" fmla="*/ 4177169 h 4312749"/>
                <a:gd name="connsiteX13" fmla="*/ 1689053 w 4315791"/>
                <a:gd name="connsiteY13" fmla="*/ 4312749 h 4312749"/>
                <a:gd name="connsiteX14" fmla="*/ 729636 w 4315791"/>
                <a:gd name="connsiteY14" fmla="*/ 4312749 h 4312749"/>
                <a:gd name="connsiteX15" fmla="*/ 638463 w 4315791"/>
                <a:gd name="connsiteY15" fmla="*/ 4216521 h 4312749"/>
                <a:gd name="connsiteX16" fmla="*/ 0 w 4315791"/>
                <a:gd name="connsiteY16" fmla="*/ 2610335 h 4312749"/>
                <a:gd name="connsiteX17" fmla="*/ 683474 w 4315791"/>
                <a:gd name="connsiteY17" fmla="*/ 1242376 h 4312749"/>
                <a:gd name="connsiteX18" fmla="*/ 2987009 w 4315791"/>
                <a:gd name="connsiteY18" fmla="*/ 0 h 4312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315791" h="4312749">
                  <a:moveTo>
                    <a:pt x="2987009" y="0"/>
                  </a:moveTo>
                  <a:cubicBezTo>
                    <a:pt x="3434423" y="0"/>
                    <a:pt x="3798884" y="137413"/>
                    <a:pt x="4136908" y="333995"/>
                  </a:cubicBezTo>
                  <a:lnTo>
                    <a:pt x="4315791" y="445229"/>
                  </a:lnTo>
                  <a:lnTo>
                    <a:pt x="4315791" y="1208150"/>
                  </a:lnTo>
                  <a:lnTo>
                    <a:pt x="4145996" y="1085198"/>
                  </a:lnTo>
                  <a:cubicBezTo>
                    <a:pt x="3968282" y="958859"/>
                    <a:pt x="3800518" y="848961"/>
                    <a:pt x="3631470" y="767158"/>
                  </a:cubicBezTo>
                  <a:cubicBezTo>
                    <a:pt x="3411941" y="660943"/>
                    <a:pt x="3207191" y="611504"/>
                    <a:pt x="2987009" y="611504"/>
                  </a:cubicBezTo>
                  <a:cubicBezTo>
                    <a:pt x="2599030" y="611504"/>
                    <a:pt x="2271258" y="691421"/>
                    <a:pt x="1985110" y="855943"/>
                  </a:cubicBezTo>
                  <a:cubicBezTo>
                    <a:pt x="1715153" y="1011087"/>
                    <a:pt x="1465955" y="1249819"/>
                    <a:pt x="1223061" y="1585590"/>
                  </a:cubicBezTo>
                  <a:cubicBezTo>
                    <a:pt x="1154375" y="1680490"/>
                    <a:pt x="1087756" y="1766217"/>
                    <a:pt x="1023311" y="1849089"/>
                  </a:cubicBezTo>
                  <a:cubicBezTo>
                    <a:pt x="765853" y="2180172"/>
                    <a:pt x="652067" y="2338069"/>
                    <a:pt x="652067" y="2610233"/>
                  </a:cubicBezTo>
                  <a:cubicBezTo>
                    <a:pt x="652067" y="2895038"/>
                    <a:pt x="727707" y="3176887"/>
                    <a:pt x="876921" y="3447930"/>
                  </a:cubicBezTo>
                  <a:cubicBezTo>
                    <a:pt x="1022224" y="3711838"/>
                    <a:pt x="1239145" y="3964023"/>
                    <a:pt x="1504428" y="4177169"/>
                  </a:cubicBezTo>
                  <a:lnTo>
                    <a:pt x="1689053" y="4312749"/>
                  </a:lnTo>
                  <a:lnTo>
                    <a:pt x="729636" y="4312749"/>
                  </a:lnTo>
                  <a:lnTo>
                    <a:pt x="638463" y="4216521"/>
                  </a:lnTo>
                  <a:cubicBezTo>
                    <a:pt x="243716" y="3758034"/>
                    <a:pt x="0" y="3205314"/>
                    <a:pt x="0" y="2610335"/>
                  </a:cubicBezTo>
                  <a:cubicBezTo>
                    <a:pt x="0" y="2015344"/>
                    <a:pt x="351790" y="1700877"/>
                    <a:pt x="683474" y="1242376"/>
                  </a:cubicBezTo>
                  <a:cubicBezTo>
                    <a:pt x="1236211" y="478174"/>
                    <a:pt x="1925445" y="0"/>
                    <a:pt x="298700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42" name="Freeform: Shape 31">
              <a:extLst>
                <a:ext uri="{FF2B5EF4-FFF2-40B4-BE49-F238E27FC236}">
                  <a16:creationId xmlns:a16="http://schemas.microsoft.com/office/drawing/2014/main" id="{8D6E2DC7-23E1-9C8E-B1BF-635EF2DE08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5903" y="2463723"/>
              <a:ext cx="4315791" cy="4312749"/>
            </a:xfrm>
            <a:custGeom>
              <a:avLst/>
              <a:gdLst>
                <a:gd name="connsiteX0" fmla="*/ 2987009 w 4315791"/>
                <a:gd name="connsiteY0" fmla="*/ 0 h 4312749"/>
                <a:gd name="connsiteX1" fmla="*/ 4136908 w 4315791"/>
                <a:gd name="connsiteY1" fmla="*/ 333995 h 4312749"/>
                <a:gd name="connsiteX2" fmla="*/ 4315791 w 4315791"/>
                <a:gd name="connsiteY2" fmla="*/ 445229 h 4312749"/>
                <a:gd name="connsiteX3" fmla="*/ 4315791 w 4315791"/>
                <a:gd name="connsiteY3" fmla="*/ 1079495 h 4312749"/>
                <a:gd name="connsiteX4" fmla="*/ 4206793 w 4315791"/>
                <a:gd name="connsiteY4" fmla="*/ 1000737 h 4312749"/>
                <a:gd name="connsiteX5" fmla="*/ 2987119 w 4315791"/>
                <a:gd name="connsiteY5" fmla="*/ 509571 h 4312749"/>
                <a:gd name="connsiteX6" fmla="*/ 1133184 w 4315791"/>
                <a:gd name="connsiteY6" fmla="*/ 1528405 h 4312749"/>
                <a:gd name="connsiteX7" fmla="*/ 935607 w 4315791"/>
                <a:gd name="connsiteY7" fmla="*/ 1789050 h 4312749"/>
                <a:gd name="connsiteX8" fmla="*/ 543498 w 4315791"/>
                <a:gd name="connsiteY8" fmla="*/ 2610233 h 4312749"/>
                <a:gd name="connsiteX9" fmla="*/ 780416 w 4315791"/>
                <a:gd name="connsiteY9" fmla="*/ 3494616 h 4312749"/>
                <a:gd name="connsiteX10" fmla="*/ 1433786 w 4315791"/>
                <a:gd name="connsiteY10" fmla="*/ 4254537 h 4312749"/>
                <a:gd name="connsiteX11" fmla="*/ 1513041 w 4315791"/>
                <a:gd name="connsiteY11" fmla="*/ 4312749 h 4312749"/>
                <a:gd name="connsiteX12" fmla="*/ 729636 w 4315791"/>
                <a:gd name="connsiteY12" fmla="*/ 4312749 h 4312749"/>
                <a:gd name="connsiteX13" fmla="*/ 638463 w 4315791"/>
                <a:gd name="connsiteY13" fmla="*/ 4216521 h 4312749"/>
                <a:gd name="connsiteX14" fmla="*/ 0 w 4315791"/>
                <a:gd name="connsiteY14" fmla="*/ 2610335 h 4312749"/>
                <a:gd name="connsiteX15" fmla="*/ 683474 w 4315791"/>
                <a:gd name="connsiteY15" fmla="*/ 1242376 h 4312749"/>
                <a:gd name="connsiteX16" fmla="*/ 2987009 w 4315791"/>
                <a:gd name="connsiteY16" fmla="*/ 0 h 4312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315791" h="4312749">
                  <a:moveTo>
                    <a:pt x="2987009" y="0"/>
                  </a:moveTo>
                  <a:cubicBezTo>
                    <a:pt x="3434423" y="0"/>
                    <a:pt x="3798884" y="137413"/>
                    <a:pt x="4136908" y="333995"/>
                  </a:cubicBezTo>
                  <a:lnTo>
                    <a:pt x="4315791" y="445229"/>
                  </a:lnTo>
                  <a:lnTo>
                    <a:pt x="4315791" y="1079495"/>
                  </a:lnTo>
                  <a:lnTo>
                    <a:pt x="4206793" y="1000737"/>
                  </a:lnTo>
                  <a:cubicBezTo>
                    <a:pt x="3781561" y="699607"/>
                    <a:pt x="3436718" y="509571"/>
                    <a:pt x="2987119" y="509571"/>
                  </a:cubicBezTo>
                  <a:cubicBezTo>
                    <a:pt x="2204204" y="509571"/>
                    <a:pt x="1649730" y="814251"/>
                    <a:pt x="1133184" y="1528405"/>
                  </a:cubicBezTo>
                  <a:cubicBezTo>
                    <a:pt x="1065585" y="1621878"/>
                    <a:pt x="999510" y="1706892"/>
                    <a:pt x="935607" y="1789050"/>
                  </a:cubicBezTo>
                  <a:cubicBezTo>
                    <a:pt x="670760" y="2129716"/>
                    <a:pt x="543498" y="2306877"/>
                    <a:pt x="543498" y="2610233"/>
                  </a:cubicBezTo>
                  <a:cubicBezTo>
                    <a:pt x="543498" y="2911449"/>
                    <a:pt x="623267" y="3208997"/>
                    <a:pt x="780416" y="3494616"/>
                  </a:cubicBezTo>
                  <a:cubicBezTo>
                    <a:pt x="934194" y="3774018"/>
                    <a:pt x="1154050" y="4029772"/>
                    <a:pt x="1433786" y="4254537"/>
                  </a:cubicBezTo>
                  <a:lnTo>
                    <a:pt x="1513041" y="4312749"/>
                  </a:lnTo>
                  <a:lnTo>
                    <a:pt x="729636" y="4312749"/>
                  </a:lnTo>
                  <a:lnTo>
                    <a:pt x="638463" y="4216521"/>
                  </a:lnTo>
                  <a:cubicBezTo>
                    <a:pt x="243716" y="3758034"/>
                    <a:pt x="0" y="3205314"/>
                    <a:pt x="0" y="2610335"/>
                  </a:cubicBezTo>
                  <a:cubicBezTo>
                    <a:pt x="0" y="2015344"/>
                    <a:pt x="351790" y="1700877"/>
                    <a:pt x="683474" y="1242376"/>
                  </a:cubicBezTo>
                  <a:cubicBezTo>
                    <a:pt x="1236211" y="478174"/>
                    <a:pt x="1925445" y="0"/>
                    <a:pt x="2987009"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3" name="Freeform: Shape 32">
              <a:extLst>
                <a:ext uri="{FF2B5EF4-FFF2-40B4-BE49-F238E27FC236}">
                  <a16:creationId xmlns:a16="http://schemas.microsoft.com/office/drawing/2014/main" id="{913D5F1F-AE35-5E57-F1A3-A89E8A7033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77037" y="2411531"/>
              <a:ext cx="4314657" cy="4364939"/>
            </a:xfrm>
            <a:custGeom>
              <a:avLst/>
              <a:gdLst>
                <a:gd name="connsiteX0" fmla="*/ 3028307 w 4314657"/>
                <a:gd name="connsiteY0" fmla="*/ 21 h 4364939"/>
                <a:gd name="connsiteX1" fmla="*/ 3066670 w 4314657"/>
                <a:gd name="connsiteY1" fmla="*/ 836 h 4364939"/>
                <a:gd name="connsiteX2" fmla="*/ 3220125 w 4314657"/>
                <a:gd name="connsiteY2" fmla="*/ 9909 h 4364939"/>
                <a:gd name="connsiteX3" fmla="*/ 3816113 w 4314657"/>
                <a:gd name="connsiteY3" fmla="*/ 150272 h 4364939"/>
                <a:gd name="connsiteX4" fmla="*/ 4089981 w 4314657"/>
                <a:gd name="connsiteY4" fmla="*/ 272287 h 4364939"/>
                <a:gd name="connsiteX5" fmla="*/ 4314657 w 4314657"/>
                <a:gd name="connsiteY5" fmla="*/ 398926 h 4364939"/>
                <a:gd name="connsiteX6" fmla="*/ 4314657 w 4314657"/>
                <a:gd name="connsiteY6" fmla="*/ 911199 h 4364939"/>
                <a:gd name="connsiteX7" fmla="*/ 4310597 w 4314657"/>
                <a:gd name="connsiteY7" fmla="*/ 908154 h 4364939"/>
                <a:gd name="connsiteX8" fmla="*/ 4203223 w 4314657"/>
                <a:gd name="connsiteY8" fmla="*/ 829562 h 4364939"/>
                <a:gd name="connsiteX9" fmla="*/ 4095850 w 4314657"/>
                <a:gd name="connsiteY9" fmla="*/ 753520 h 4364939"/>
                <a:gd name="connsiteX10" fmla="*/ 3652987 w 4314657"/>
                <a:gd name="connsiteY10" fmla="*/ 494811 h 4364939"/>
                <a:gd name="connsiteX11" fmla="*/ 3173610 w 4314657"/>
                <a:gd name="connsiteY11" fmla="*/ 347209 h 4364939"/>
                <a:gd name="connsiteX12" fmla="*/ 3047760 w 4314657"/>
                <a:gd name="connsiteY12" fmla="*/ 332632 h 4364939"/>
                <a:gd name="connsiteX13" fmla="*/ 3016027 w 4314657"/>
                <a:gd name="connsiteY13" fmla="*/ 330186 h 4364939"/>
                <a:gd name="connsiteX14" fmla="*/ 2984184 w 4314657"/>
                <a:gd name="connsiteY14" fmla="*/ 328658 h 4364939"/>
                <a:gd name="connsiteX15" fmla="*/ 2952233 w 4314657"/>
                <a:gd name="connsiteY15" fmla="*/ 327332 h 4364939"/>
                <a:gd name="connsiteX16" fmla="*/ 2919085 w 4314657"/>
                <a:gd name="connsiteY16" fmla="*/ 327026 h 4364939"/>
                <a:gd name="connsiteX17" fmla="*/ 2852901 w 4314657"/>
                <a:gd name="connsiteY17" fmla="*/ 326720 h 4364939"/>
                <a:gd name="connsiteX18" fmla="*/ 2786826 w 4314657"/>
                <a:gd name="connsiteY18" fmla="*/ 328148 h 4364939"/>
                <a:gd name="connsiteX19" fmla="*/ 2720965 w 4314657"/>
                <a:gd name="connsiteY19" fmla="*/ 331409 h 4364939"/>
                <a:gd name="connsiteX20" fmla="*/ 2655325 w 4314657"/>
                <a:gd name="connsiteY20" fmla="*/ 336098 h 4364939"/>
                <a:gd name="connsiteX21" fmla="*/ 2524803 w 4314657"/>
                <a:gd name="connsiteY21" fmla="*/ 350573 h 4364939"/>
                <a:gd name="connsiteX22" fmla="*/ 2460139 w 4314657"/>
                <a:gd name="connsiteY22" fmla="*/ 360664 h 4364939"/>
                <a:gd name="connsiteX23" fmla="*/ 2396019 w 4314657"/>
                <a:gd name="connsiteY23" fmla="*/ 372693 h 4364939"/>
                <a:gd name="connsiteX24" fmla="*/ 2145843 w 4314657"/>
                <a:gd name="connsiteY24" fmla="*/ 440989 h 4364939"/>
                <a:gd name="connsiteX25" fmla="*/ 1698635 w 4314657"/>
                <a:gd name="connsiteY25" fmla="*/ 682676 h 4364939"/>
                <a:gd name="connsiteX26" fmla="*/ 1498450 w 4314657"/>
                <a:gd name="connsiteY26" fmla="*/ 835474 h 4364939"/>
                <a:gd name="connsiteX27" fmla="*/ 1307285 w 4314657"/>
                <a:gd name="connsiteY27" fmla="*/ 1001220 h 4364939"/>
                <a:gd name="connsiteX28" fmla="*/ 947780 w 4314657"/>
                <a:gd name="connsiteY28" fmla="*/ 1369612 h 4364939"/>
                <a:gd name="connsiteX29" fmla="*/ 905939 w 4314657"/>
                <a:gd name="connsiteY29" fmla="*/ 1419458 h 4364939"/>
                <a:gd name="connsiteX30" fmla="*/ 863228 w 4314657"/>
                <a:gd name="connsiteY30" fmla="*/ 1471545 h 4364939"/>
                <a:gd name="connsiteX31" fmla="*/ 774330 w 4314657"/>
                <a:gd name="connsiteY31" fmla="*/ 1577659 h 4364939"/>
                <a:gd name="connsiteX32" fmla="*/ 595554 w 4314657"/>
                <a:gd name="connsiteY32" fmla="*/ 1780916 h 4364939"/>
                <a:gd name="connsiteX33" fmla="*/ 430365 w 4314657"/>
                <a:gd name="connsiteY33" fmla="*/ 1982644 h 4364939"/>
                <a:gd name="connsiteX34" fmla="*/ 358855 w 4314657"/>
                <a:gd name="connsiteY34" fmla="*/ 2087025 h 4364939"/>
                <a:gd name="connsiteX35" fmla="*/ 296583 w 4314657"/>
                <a:gd name="connsiteY35" fmla="*/ 2194872 h 4364939"/>
                <a:gd name="connsiteX36" fmla="*/ 207358 w 4314657"/>
                <a:gd name="connsiteY36" fmla="*/ 2423918 h 4364939"/>
                <a:gd name="connsiteX37" fmla="*/ 177146 w 4314657"/>
                <a:gd name="connsiteY37" fmla="*/ 2668765 h 4364939"/>
                <a:gd name="connsiteX38" fmla="*/ 248763 w 4314657"/>
                <a:gd name="connsiteY38" fmla="*/ 3168854 h 4364939"/>
                <a:gd name="connsiteX39" fmla="*/ 445688 w 4314657"/>
                <a:gd name="connsiteY39" fmla="*/ 3637956 h 4364939"/>
                <a:gd name="connsiteX40" fmla="*/ 735859 w 4314657"/>
                <a:gd name="connsiteY40" fmla="*/ 4062310 h 4364939"/>
                <a:gd name="connsiteX41" fmla="*/ 910884 w 4314657"/>
                <a:gd name="connsiteY41" fmla="*/ 4254366 h 4364939"/>
                <a:gd name="connsiteX42" fmla="*/ 1030507 w 4314657"/>
                <a:gd name="connsiteY42" fmla="*/ 4364939 h 4364939"/>
                <a:gd name="connsiteX43" fmla="*/ 676755 w 4314657"/>
                <a:gd name="connsiteY43" fmla="*/ 4364939 h 4364939"/>
                <a:gd name="connsiteX44" fmla="*/ 538105 w 4314657"/>
                <a:gd name="connsiteY44" fmla="*/ 4202315 h 4364939"/>
                <a:gd name="connsiteX45" fmla="*/ 241592 w 4314657"/>
                <a:gd name="connsiteY45" fmla="*/ 3731226 h 4364939"/>
                <a:gd name="connsiteX46" fmla="*/ 60317 w 4314657"/>
                <a:gd name="connsiteY46" fmla="*/ 3211362 h 4364939"/>
                <a:gd name="connsiteX47" fmla="*/ 0 w 4314657"/>
                <a:gd name="connsiteY47" fmla="*/ 2668765 h 4364939"/>
                <a:gd name="connsiteX48" fmla="*/ 21736 w 4314657"/>
                <a:gd name="connsiteY48" fmla="*/ 2390280 h 4364939"/>
                <a:gd name="connsiteX49" fmla="*/ 27605 w 4314657"/>
                <a:gd name="connsiteY49" fmla="*/ 2355521 h 4364939"/>
                <a:gd name="connsiteX50" fmla="*/ 34669 w 4314657"/>
                <a:gd name="connsiteY50" fmla="*/ 2320862 h 4364939"/>
                <a:gd name="connsiteX51" fmla="*/ 50753 w 4314657"/>
                <a:gd name="connsiteY51" fmla="*/ 2251750 h 4364939"/>
                <a:gd name="connsiteX52" fmla="*/ 93899 w 4314657"/>
                <a:gd name="connsiteY52" fmla="*/ 2116179 h 4364939"/>
                <a:gd name="connsiteX53" fmla="*/ 150194 w 4314657"/>
                <a:gd name="connsiteY53" fmla="*/ 1985498 h 4364939"/>
                <a:gd name="connsiteX54" fmla="*/ 216486 w 4314657"/>
                <a:gd name="connsiteY54" fmla="*/ 1860628 h 4364939"/>
                <a:gd name="connsiteX55" fmla="*/ 363527 w 4314657"/>
                <a:gd name="connsiteY55" fmla="*/ 1625058 h 4364939"/>
                <a:gd name="connsiteX56" fmla="*/ 514155 w 4314657"/>
                <a:gd name="connsiteY56" fmla="*/ 1402231 h 4364939"/>
                <a:gd name="connsiteX57" fmla="*/ 586861 w 4314657"/>
                <a:gd name="connsiteY57" fmla="*/ 1293160 h 4364939"/>
                <a:gd name="connsiteX58" fmla="*/ 623702 w 4314657"/>
                <a:gd name="connsiteY58" fmla="*/ 1236892 h 4364939"/>
                <a:gd name="connsiteX59" fmla="*/ 662283 w 4314657"/>
                <a:gd name="connsiteY59" fmla="*/ 1178892 h 4364939"/>
                <a:gd name="connsiteX60" fmla="*/ 827364 w 4314657"/>
                <a:gd name="connsiteY60" fmla="*/ 951170 h 4364939"/>
                <a:gd name="connsiteX61" fmla="*/ 1016355 w 4314657"/>
                <a:gd name="connsiteY61" fmla="*/ 736089 h 4364939"/>
                <a:gd name="connsiteX62" fmla="*/ 1482474 w 4314657"/>
                <a:gd name="connsiteY62" fmla="*/ 378707 h 4364939"/>
                <a:gd name="connsiteX63" fmla="*/ 2035644 w 4314657"/>
                <a:gd name="connsiteY63" fmla="*/ 149151 h 4364939"/>
                <a:gd name="connsiteX64" fmla="*/ 2324619 w 4314657"/>
                <a:gd name="connsiteY64" fmla="*/ 72802 h 4364939"/>
                <a:gd name="connsiteX65" fmla="*/ 2618809 w 4314657"/>
                <a:gd name="connsiteY65" fmla="*/ 24078 h 4364939"/>
                <a:gd name="connsiteX66" fmla="*/ 2914849 w 4314657"/>
                <a:gd name="connsiteY66" fmla="*/ 1957 h 4364939"/>
                <a:gd name="connsiteX67" fmla="*/ 2951907 w 4314657"/>
                <a:gd name="connsiteY67" fmla="*/ 633 h 4364939"/>
                <a:gd name="connsiteX68" fmla="*/ 2990052 w 4314657"/>
                <a:gd name="connsiteY68" fmla="*/ 224 h 4364939"/>
                <a:gd name="connsiteX69" fmla="*/ 3028307 w 4314657"/>
                <a:gd name="connsiteY69" fmla="*/ 21 h 4364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314657" h="4364939">
                  <a:moveTo>
                    <a:pt x="3028307" y="21"/>
                  </a:moveTo>
                  <a:lnTo>
                    <a:pt x="3066670" y="836"/>
                  </a:lnTo>
                  <a:cubicBezTo>
                    <a:pt x="3117749" y="1856"/>
                    <a:pt x="3168937" y="5320"/>
                    <a:pt x="3220125" y="9909"/>
                  </a:cubicBezTo>
                  <a:cubicBezTo>
                    <a:pt x="3424763" y="29073"/>
                    <a:pt x="3627448" y="77898"/>
                    <a:pt x="3816113" y="150272"/>
                  </a:cubicBezTo>
                  <a:cubicBezTo>
                    <a:pt x="3910880" y="185950"/>
                    <a:pt x="4001951" y="227538"/>
                    <a:pt x="4089981" y="272287"/>
                  </a:cubicBezTo>
                  <a:lnTo>
                    <a:pt x="4314657" y="398926"/>
                  </a:lnTo>
                  <a:lnTo>
                    <a:pt x="4314657" y="911199"/>
                  </a:lnTo>
                  <a:lnTo>
                    <a:pt x="4310597" y="908154"/>
                  </a:lnTo>
                  <a:cubicBezTo>
                    <a:pt x="4274842" y="881549"/>
                    <a:pt x="4239087" y="855352"/>
                    <a:pt x="4203223" y="829562"/>
                  </a:cubicBezTo>
                  <a:cubicBezTo>
                    <a:pt x="4167576" y="803773"/>
                    <a:pt x="4131821" y="778086"/>
                    <a:pt x="4095850" y="753520"/>
                  </a:cubicBezTo>
                  <a:cubicBezTo>
                    <a:pt x="3951852" y="654949"/>
                    <a:pt x="3806115" y="565043"/>
                    <a:pt x="3652987" y="494811"/>
                  </a:cubicBezTo>
                  <a:cubicBezTo>
                    <a:pt x="3500404" y="423761"/>
                    <a:pt x="3340213" y="373101"/>
                    <a:pt x="3173610" y="347209"/>
                  </a:cubicBezTo>
                  <a:cubicBezTo>
                    <a:pt x="3131987" y="341093"/>
                    <a:pt x="3090036" y="335792"/>
                    <a:pt x="3047760" y="332632"/>
                  </a:cubicBezTo>
                  <a:lnTo>
                    <a:pt x="3016027" y="330186"/>
                  </a:lnTo>
                  <a:cubicBezTo>
                    <a:pt x="3005485" y="329472"/>
                    <a:pt x="2994834" y="329168"/>
                    <a:pt x="2984184" y="328658"/>
                  </a:cubicBezTo>
                  <a:cubicBezTo>
                    <a:pt x="2973533" y="328249"/>
                    <a:pt x="2962992" y="327638"/>
                    <a:pt x="2952233" y="327332"/>
                  </a:cubicBezTo>
                  <a:lnTo>
                    <a:pt x="2919085" y="327026"/>
                  </a:lnTo>
                  <a:cubicBezTo>
                    <a:pt x="2897025" y="326925"/>
                    <a:pt x="2874854" y="326212"/>
                    <a:pt x="2852901" y="326720"/>
                  </a:cubicBezTo>
                  <a:lnTo>
                    <a:pt x="2786826" y="328148"/>
                  </a:lnTo>
                  <a:cubicBezTo>
                    <a:pt x="2764763" y="328759"/>
                    <a:pt x="2742919" y="330391"/>
                    <a:pt x="2720965" y="331409"/>
                  </a:cubicBezTo>
                  <a:cubicBezTo>
                    <a:pt x="2699013" y="332326"/>
                    <a:pt x="2677170" y="334162"/>
                    <a:pt x="2655325" y="336098"/>
                  </a:cubicBezTo>
                  <a:cubicBezTo>
                    <a:pt x="2611528" y="339463"/>
                    <a:pt x="2568165" y="345170"/>
                    <a:pt x="2524803" y="350573"/>
                  </a:cubicBezTo>
                  <a:lnTo>
                    <a:pt x="2460139" y="360664"/>
                  </a:lnTo>
                  <a:cubicBezTo>
                    <a:pt x="2438622" y="364130"/>
                    <a:pt x="2417430" y="368717"/>
                    <a:pt x="2396019" y="372693"/>
                  </a:cubicBezTo>
                  <a:cubicBezTo>
                    <a:pt x="2310709" y="389513"/>
                    <a:pt x="2226809" y="411836"/>
                    <a:pt x="2145843" y="440989"/>
                  </a:cubicBezTo>
                  <a:cubicBezTo>
                    <a:pt x="1983479" y="499295"/>
                    <a:pt x="1835678" y="585838"/>
                    <a:pt x="1698635" y="682676"/>
                  </a:cubicBezTo>
                  <a:cubicBezTo>
                    <a:pt x="1629841" y="730992"/>
                    <a:pt x="1563549" y="782367"/>
                    <a:pt x="1498450" y="835474"/>
                  </a:cubicBezTo>
                  <a:cubicBezTo>
                    <a:pt x="1433352" y="888583"/>
                    <a:pt x="1369775" y="943932"/>
                    <a:pt x="1307285" y="1001220"/>
                  </a:cubicBezTo>
                  <a:cubicBezTo>
                    <a:pt x="1182958" y="1116304"/>
                    <a:pt x="1060588" y="1237708"/>
                    <a:pt x="947780" y="1369612"/>
                  </a:cubicBezTo>
                  <a:cubicBezTo>
                    <a:pt x="933325" y="1385818"/>
                    <a:pt x="919958" y="1402841"/>
                    <a:pt x="905939" y="1419458"/>
                  </a:cubicBezTo>
                  <a:lnTo>
                    <a:pt x="863228" y="1471545"/>
                  </a:lnTo>
                  <a:cubicBezTo>
                    <a:pt x="833776" y="1507529"/>
                    <a:pt x="804215" y="1543001"/>
                    <a:pt x="774330" y="1577659"/>
                  </a:cubicBezTo>
                  <a:cubicBezTo>
                    <a:pt x="714665" y="1647178"/>
                    <a:pt x="653806" y="1714046"/>
                    <a:pt x="595554" y="1780916"/>
                  </a:cubicBezTo>
                  <a:cubicBezTo>
                    <a:pt x="537303" y="1847683"/>
                    <a:pt x="481009" y="1914144"/>
                    <a:pt x="430365" y="1982644"/>
                  </a:cubicBezTo>
                  <a:cubicBezTo>
                    <a:pt x="405369" y="2016995"/>
                    <a:pt x="381351" y="2051756"/>
                    <a:pt x="358855" y="2087025"/>
                  </a:cubicBezTo>
                  <a:cubicBezTo>
                    <a:pt x="336685" y="2122396"/>
                    <a:pt x="315601" y="2158277"/>
                    <a:pt x="296583" y="2194872"/>
                  </a:cubicBezTo>
                  <a:cubicBezTo>
                    <a:pt x="258980" y="2268161"/>
                    <a:pt x="227572" y="2344307"/>
                    <a:pt x="207358" y="2423918"/>
                  </a:cubicBezTo>
                  <a:cubicBezTo>
                    <a:pt x="186817" y="2503426"/>
                    <a:pt x="178124" y="2585790"/>
                    <a:pt x="177146" y="2668765"/>
                  </a:cubicBezTo>
                  <a:cubicBezTo>
                    <a:pt x="177037" y="2837670"/>
                    <a:pt x="201490" y="3006472"/>
                    <a:pt x="248763" y="3168854"/>
                  </a:cubicBezTo>
                  <a:cubicBezTo>
                    <a:pt x="295931" y="3331644"/>
                    <a:pt x="363962" y="3488316"/>
                    <a:pt x="445688" y="3637956"/>
                  </a:cubicBezTo>
                  <a:cubicBezTo>
                    <a:pt x="527413" y="3787697"/>
                    <a:pt x="625115" y="3929794"/>
                    <a:pt x="735859" y="4062310"/>
                  </a:cubicBezTo>
                  <a:cubicBezTo>
                    <a:pt x="791121" y="4128668"/>
                    <a:pt x="849589" y="4192733"/>
                    <a:pt x="910884" y="4254366"/>
                  </a:cubicBezTo>
                  <a:lnTo>
                    <a:pt x="1030507" y="4364939"/>
                  </a:lnTo>
                  <a:lnTo>
                    <a:pt x="676755" y="4364939"/>
                  </a:lnTo>
                  <a:lnTo>
                    <a:pt x="538105" y="4202315"/>
                  </a:lnTo>
                  <a:cubicBezTo>
                    <a:pt x="423518" y="4054791"/>
                    <a:pt x="323372" y="3897379"/>
                    <a:pt x="241592" y="3731226"/>
                  </a:cubicBezTo>
                  <a:cubicBezTo>
                    <a:pt x="160193" y="3565073"/>
                    <a:pt x="99768" y="3389950"/>
                    <a:pt x="60317" y="3211362"/>
                  </a:cubicBezTo>
                  <a:cubicBezTo>
                    <a:pt x="20759" y="3032669"/>
                    <a:pt x="435" y="2850716"/>
                    <a:pt x="0" y="2668765"/>
                  </a:cubicBezTo>
                  <a:cubicBezTo>
                    <a:pt x="0" y="2576309"/>
                    <a:pt x="6413" y="2483039"/>
                    <a:pt x="21736" y="2390280"/>
                  </a:cubicBezTo>
                  <a:lnTo>
                    <a:pt x="27605" y="2355521"/>
                  </a:lnTo>
                  <a:lnTo>
                    <a:pt x="34669" y="2320862"/>
                  </a:lnTo>
                  <a:cubicBezTo>
                    <a:pt x="39343" y="2297723"/>
                    <a:pt x="45102" y="2274686"/>
                    <a:pt x="50753" y="2251750"/>
                  </a:cubicBezTo>
                  <a:cubicBezTo>
                    <a:pt x="62708" y="2205881"/>
                    <a:pt x="77379" y="2160723"/>
                    <a:pt x="93899" y="2116179"/>
                  </a:cubicBezTo>
                  <a:cubicBezTo>
                    <a:pt x="110744" y="2071734"/>
                    <a:pt x="129762" y="2028209"/>
                    <a:pt x="150194" y="1985498"/>
                  </a:cubicBezTo>
                  <a:cubicBezTo>
                    <a:pt x="170734" y="1942890"/>
                    <a:pt x="193229" y="1901402"/>
                    <a:pt x="216486" y="1860628"/>
                  </a:cubicBezTo>
                  <a:cubicBezTo>
                    <a:pt x="263109" y="1779183"/>
                    <a:pt x="312993" y="1701000"/>
                    <a:pt x="363527" y="1625058"/>
                  </a:cubicBezTo>
                  <a:lnTo>
                    <a:pt x="514155" y="1402231"/>
                  </a:lnTo>
                  <a:cubicBezTo>
                    <a:pt x="538825" y="1365636"/>
                    <a:pt x="563277" y="1329551"/>
                    <a:pt x="586861" y="1293160"/>
                  </a:cubicBezTo>
                  <a:lnTo>
                    <a:pt x="623702" y="1236892"/>
                  </a:lnTo>
                  <a:cubicBezTo>
                    <a:pt x="636526" y="1217525"/>
                    <a:pt x="649025" y="1198055"/>
                    <a:pt x="662283" y="1178892"/>
                  </a:cubicBezTo>
                  <a:cubicBezTo>
                    <a:pt x="713905" y="1101523"/>
                    <a:pt x="769222" y="1025786"/>
                    <a:pt x="827364" y="951170"/>
                  </a:cubicBezTo>
                  <a:cubicBezTo>
                    <a:pt x="885834" y="876861"/>
                    <a:pt x="947997" y="804283"/>
                    <a:pt x="1016355" y="736089"/>
                  </a:cubicBezTo>
                  <a:cubicBezTo>
                    <a:pt x="1152311" y="599497"/>
                    <a:pt x="1308047" y="476054"/>
                    <a:pt x="1482474" y="378707"/>
                  </a:cubicBezTo>
                  <a:cubicBezTo>
                    <a:pt x="1656793" y="281156"/>
                    <a:pt x="1845132" y="207966"/>
                    <a:pt x="2035644" y="149151"/>
                  </a:cubicBezTo>
                  <a:cubicBezTo>
                    <a:pt x="2131063" y="119997"/>
                    <a:pt x="2227460" y="94412"/>
                    <a:pt x="2324619" y="72802"/>
                  </a:cubicBezTo>
                  <a:cubicBezTo>
                    <a:pt x="2421885" y="51396"/>
                    <a:pt x="2520239" y="35291"/>
                    <a:pt x="2618809" y="24078"/>
                  </a:cubicBezTo>
                  <a:cubicBezTo>
                    <a:pt x="2717272" y="12252"/>
                    <a:pt x="2816168" y="4914"/>
                    <a:pt x="2914849" y="1957"/>
                  </a:cubicBezTo>
                  <a:lnTo>
                    <a:pt x="2951907" y="633"/>
                  </a:lnTo>
                  <a:lnTo>
                    <a:pt x="2990052" y="224"/>
                  </a:lnTo>
                  <a:cubicBezTo>
                    <a:pt x="3002768" y="224"/>
                    <a:pt x="3015592" y="-81"/>
                    <a:pt x="3028307" y="2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4" name="Freeform: Shape 33">
              <a:extLst>
                <a:ext uri="{FF2B5EF4-FFF2-40B4-BE49-F238E27FC236}">
                  <a16:creationId xmlns:a16="http://schemas.microsoft.com/office/drawing/2014/main" id="{9C91FAE4-516F-0C51-5D08-464A042B50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55526" y="2145638"/>
              <a:ext cx="4336168" cy="4630833"/>
            </a:xfrm>
            <a:custGeom>
              <a:avLst/>
              <a:gdLst>
                <a:gd name="connsiteX0" fmla="*/ 3053738 w 4336168"/>
                <a:gd name="connsiteY0" fmla="*/ 111 h 4630833"/>
                <a:gd name="connsiteX1" fmla="*/ 3093948 w 4336168"/>
                <a:gd name="connsiteY1" fmla="*/ 316 h 4630833"/>
                <a:gd name="connsiteX2" fmla="*/ 3134268 w 4336168"/>
                <a:gd name="connsiteY2" fmla="*/ 1743 h 4630833"/>
                <a:gd name="connsiteX3" fmla="*/ 3295438 w 4336168"/>
                <a:gd name="connsiteY3" fmla="*/ 13058 h 4630833"/>
                <a:gd name="connsiteX4" fmla="*/ 3918813 w 4336168"/>
                <a:gd name="connsiteY4" fmla="*/ 169935 h 4630833"/>
                <a:gd name="connsiteX5" fmla="*/ 4203331 w 4336168"/>
                <a:gd name="connsiteY5" fmla="*/ 305405 h 4630833"/>
                <a:gd name="connsiteX6" fmla="*/ 4336168 w 4336168"/>
                <a:gd name="connsiteY6" fmla="*/ 386579 h 4630833"/>
                <a:gd name="connsiteX7" fmla="*/ 4336168 w 4336168"/>
                <a:gd name="connsiteY7" fmla="*/ 772673 h 4630833"/>
                <a:gd name="connsiteX8" fmla="*/ 4270820 w 4336168"/>
                <a:gd name="connsiteY8" fmla="*/ 728127 h 4630833"/>
                <a:gd name="connsiteX9" fmla="*/ 4030208 w 4336168"/>
                <a:gd name="connsiteY9" fmla="*/ 587253 h 4630833"/>
                <a:gd name="connsiteX10" fmla="*/ 3781010 w 4336168"/>
                <a:gd name="connsiteY10" fmla="*/ 471455 h 4630833"/>
                <a:gd name="connsiteX11" fmla="*/ 3254466 w 4336168"/>
                <a:gd name="connsiteY11" fmla="*/ 338024 h 4630833"/>
                <a:gd name="connsiteX12" fmla="*/ 3117966 w 4336168"/>
                <a:gd name="connsiteY12" fmla="*/ 326812 h 4630833"/>
                <a:gd name="connsiteX13" fmla="*/ 3083625 w 4336168"/>
                <a:gd name="connsiteY13" fmla="*/ 325179 h 4630833"/>
                <a:gd name="connsiteX14" fmla="*/ 3049173 w 4336168"/>
                <a:gd name="connsiteY14" fmla="*/ 324366 h 4630833"/>
                <a:gd name="connsiteX15" fmla="*/ 2978858 w 4336168"/>
                <a:gd name="connsiteY15" fmla="*/ 323855 h 4630833"/>
                <a:gd name="connsiteX16" fmla="*/ 2695862 w 4336168"/>
                <a:gd name="connsiteY16" fmla="*/ 335373 h 4630833"/>
                <a:gd name="connsiteX17" fmla="*/ 2417972 w 4336168"/>
                <a:gd name="connsiteY17" fmla="*/ 372070 h 4630833"/>
                <a:gd name="connsiteX18" fmla="*/ 2148451 w 4336168"/>
                <a:gd name="connsiteY18" fmla="*/ 437613 h 4630833"/>
                <a:gd name="connsiteX19" fmla="*/ 1889690 w 4336168"/>
                <a:gd name="connsiteY19" fmla="*/ 532515 h 4630833"/>
                <a:gd name="connsiteX20" fmla="*/ 1644512 w 4336168"/>
                <a:gd name="connsiteY20" fmla="*/ 658098 h 4630833"/>
                <a:gd name="connsiteX21" fmla="*/ 1200999 w 4336168"/>
                <a:gd name="connsiteY21" fmla="*/ 992137 h 4630833"/>
                <a:gd name="connsiteX22" fmla="*/ 1003531 w 4336168"/>
                <a:gd name="connsiteY22" fmla="*/ 1192234 h 4630833"/>
                <a:gd name="connsiteX23" fmla="*/ 910394 w 4336168"/>
                <a:gd name="connsiteY23" fmla="*/ 1298347 h 4630833"/>
                <a:gd name="connsiteX24" fmla="*/ 821278 w 4336168"/>
                <a:gd name="connsiteY24" fmla="*/ 1408233 h 4630833"/>
                <a:gd name="connsiteX25" fmla="*/ 732162 w 4336168"/>
                <a:gd name="connsiteY25" fmla="*/ 1521993 h 4630833"/>
                <a:gd name="connsiteX26" fmla="*/ 640548 w 4336168"/>
                <a:gd name="connsiteY26" fmla="*/ 1634323 h 4630833"/>
                <a:gd name="connsiteX27" fmla="*/ 457317 w 4336168"/>
                <a:gd name="connsiteY27" fmla="*/ 1855930 h 4630833"/>
                <a:gd name="connsiteX28" fmla="*/ 369288 w 4336168"/>
                <a:gd name="connsiteY28" fmla="*/ 1967955 h 4630833"/>
                <a:gd name="connsiteX29" fmla="*/ 287128 w 4336168"/>
                <a:gd name="connsiteY29" fmla="*/ 2083243 h 4630833"/>
                <a:gd name="connsiteX30" fmla="*/ 212683 w 4336168"/>
                <a:gd name="connsiteY30" fmla="*/ 2202607 h 4630833"/>
                <a:gd name="connsiteX31" fmla="*/ 179101 w 4336168"/>
                <a:gd name="connsiteY31" fmla="*/ 2264177 h 4630833"/>
                <a:gd name="connsiteX32" fmla="*/ 148890 w 4336168"/>
                <a:gd name="connsiteY32" fmla="*/ 2327172 h 4630833"/>
                <a:gd name="connsiteX33" fmla="*/ 61295 w 4336168"/>
                <a:gd name="connsiteY33" fmla="*/ 2590672 h 4630833"/>
                <a:gd name="connsiteX34" fmla="*/ 32604 w 4336168"/>
                <a:gd name="connsiteY34" fmla="*/ 2866202 h 4630833"/>
                <a:gd name="connsiteX35" fmla="*/ 100853 w 4336168"/>
                <a:gd name="connsiteY35" fmla="*/ 3418074 h 4630833"/>
                <a:gd name="connsiteX36" fmla="*/ 184971 w 4336168"/>
                <a:gd name="connsiteY36" fmla="*/ 3684428 h 4630833"/>
                <a:gd name="connsiteX37" fmla="*/ 210836 w 4336168"/>
                <a:gd name="connsiteY37" fmla="*/ 3749462 h 4630833"/>
                <a:gd name="connsiteX38" fmla="*/ 238440 w 4336168"/>
                <a:gd name="connsiteY38" fmla="*/ 3813783 h 4630833"/>
                <a:gd name="connsiteX39" fmla="*/ 252894 w 4336168"/>
                <a:gd name="connsiteY39" fmla="*/ 3845688 h 4630833"/>
                <a:gd name="connsiteX40" fmla="*/ 268109 w 4336168"/>
                <a:gd name="connsiteY40" fmla="*/ 3877287 h 4630833"/>
                <a:gd name="connsiteX41" fmla="*/ 299409 w 4336168"/>
                <a:gd name="connsiteY41" fmla="*/ 3939978 h 4630833"/>
                <a:gd name="connsiteX42" fmla="*/ 440689 w 4336168"/>
                <a:gd name="connsiteY42" fmla="*/ 4182378 h 4630833"/>
                <a:gd name="connsiteX43" fmla="*/ 606640 w 4336168"/>
                <a:gd name="connsiteY43" fmla="*/ 4409488 h 4630833"/>
                <a:gd name="connsiteX44" fmla="*/ 792425 w 4336168"/>
                <a:gd name="connsiteY44" fmla="*/ 4621205 h 4630833"/>
                <a:gd name="connsiteX45" fmla="*/ 802442 w 4336168"/>
                <a:gd name="connsiteY45" fmla="*/ 4630833 h 4630833"/>
                <a:gd name="connsiteX46" fmla="*/ 592561 w 4336168"/>
                <a:gd name="connsiteY46" fmla="*/ 4630833 h 4630833"/>
                <a:gd name="connsiteX47" fmla="*/ 489377 w 4336168"/>
                <a:gd name="connsiteY47" fmla="*/ 4483185 h 4630833"/>
                <a:gd name="connsiteX48" fmla="*/ 344944 w 4336168"/>
                <a:gd name="connsiteY48" fmla="*/ 4231611 h 4630833"/>
                <a:gd name="connsiteX49" fmla="*/ 224311 w 4336168"/>
                <a:gd name="connsiteY49" fmla="*/ 3970456 h 4630833"/>
                <a:gd name="connsiteX50" fmla="*/ 0 w 4336168"/>
                <a:gd name="connsiteY50" fmla="*/ 2866202 h 4630833"/>
                <a:gd name="connsiteX51" fmla="*/ 25105 w 4336168"/>
                <a:gd name="connsiteY51" fmla="*/ 2584351 h 4630833"/>
                <a:gd name="connsiteX52" fmla="*/ 105200 w 4336168"/>
                <a:gd name="connsiteY52" fmla="*/ 2310863 h 4630833"/>
                <a:gd name="connsiteX53" fmla="*/ 232245 w 4336168"/>
                <a:gd name="connsiteY53" fmla="*/ 2053172 h 4630833"/>
                <a:gd name="connsiteX54" fmla="*/ 307667 w 4336168"/>
                <a:gd name="connsiteY54" fmla="*/ 1930341 h 4630833"/>
                <a:gd name="connsiteX55" fmla="*/ 386893 w 4336168"/>
                <a:gd name="connsiteY55" fmla="*/ 1810161 h 4630833"/>
                <a:gd name="connsiteX56" fmla="*/ 548823 w 4336168"/>
                <a:gd name="connsiteY56" fmla="*/ 1573876 h 4630833"/>
                <a:gd name="connsiteX57" fmla="*/ 626419 w 4336168"/>
                <a:gd name="connsiteY57" fmla="*/ 1455224 h 4630833"/>
                <a:gd name="connsiteX58" fmla="*/ 701081 w 4336168"/>
                <a:gd name="connsiteY58" fmla="*/ 1334534 h 4630833"/>
                <a:gd name="connsiteX59" fmla="*/ 861162 w 4336168"/>
                <a:gd name="connsiteY59" fmla="*/ 1091320 h 4630833"/>
                <a:gd name="connsiteX60" fmla="*/ 1042329 w 4336168"/>
                <a:gd name="connsiteY60" fmla="*/ 858093 h 4630833"/>
                <a:gd name="connsiteX61" fmla="*/ 1487799 w 4336168"/>
                <a:gd name="connsiteY61" fmla="*/ 446686 h 4630833"/>
                <a:gd name="connsiteX62" fmla="*/ 1754060 w 4336168"/>
                <a:gd name="connsiteY62" fmla="*/ 283388 h 4630833"/>
                <a:gd name="connsiteX63" fmla="*/ 2044121 w 4336168"/>
                <a:gd name="connsiteY63" fmla="*/ 157906 h 4630833"/>
                <a:gd name="connsiteX64" fmla="*/ 2349287 w 4336168"/>
                <a:gd name="connsiteY64" fmla="*/ 71364 h 4630833"/>
                <a:gd name="connsiteX65" fmla="*/ 2661411 w 4336168"/>
                <a:gd name="connsiteY65" fmla="*/ 21213 h 4630833"/>
                <a:gd name="connsiteX66" fmla="*/ 2818124 w 4336168"/>
                <a:gd name="connsiteY66" fmla="*/ 7146 h 4630833"/>
                <a:gd name="connsiteX67" fmla="*/ 2974728 w 4336168"/>
                <a:gd name="connsiteY67" fmla="*/ 1029 h 4630833"/>
                <a:gd name="connsiteX68" fmla="*/ 3053738 w 4336168"/>
                <a:gd name="connsiteY68" fmla="*/ 111 h 4630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4336168" h="4630833">
                  <a:moveTo>
                    <a:pt x="3053738" y="111"/>
                  </a:moveTo>
                  <a:lnTo>
                    <a:pt x="3093948" y="316"/>
                  </a:lnTo>
                  <a:lnTo>
                    <a:pt x="3134268" y="1743"/>
                  </a:lnTo>
                  <a:cubicBezTo>
                    <a:pt x="3187955" y="3475"/>
                    <a:pt x="3241749" y="7756"/>
                    <a:pt x="3295438" y="13058"/>
                  </a:cubicBezTo>
                  <a:cubicBezTo>
                    <a:pt x="3510076" y="35585"/>
                    <a:pt x="3722324" y="89406"/>
                    <a:pt x="3918813" y="169935"/>
                  </a:cubicBezTo>
                  <a:cubicBezTo>
                    <a:pt x="4017384" y="209689"/>
                    <a:pt x="4111933" y="255763"/>
                    <a:pt x="4203331" y="305405"/>
                  </a:cubicBezTo>
                  <a:lnTo>
                    <a:pt x="4336168" y="386579"/>
                  </a:lnTo>
                  <a:lnTo>
                    <a:pt x="4336168" y="772673"/>
                  </a:lnTo>
                  <a:lnTo>
                    <a:pt x="4270820" y="728127"/>
                  </a:lnTo>
                  <a:cubicBezTo>
                    <a:pt x="4191920" y="677771"/>
                    <a:pt x="4111825" y="630168"/>
                    <a:pt x="4030208" y="587253"/>
                  </a:cubicBezTo>
                  <a:cubicBezTo>
                    <a:pt x="3948699" y="544136"/>
                    <a:pt x="3865886" y="504687"/>
                    <a:pt x="3781010" y="471455"/>
                  </a:cubicBezTo>
                  <a:cubicBezTo>
                    <a:pt x="3611688" y="404384"/>
                    <a:pt x="3435522" y="358818"/>
                    <a:pt x="3254466" y="338024"/>
                  </a:cubicBezTo>
                  <a:cubicBezTo>
                    <a:pt x="3209255" y="333029"/>
                    <a:pt x="3163720" y="328748"/>
                    <a:pt x="3117966" y="326812"/>
                  </a:cubicBezTo>
                  <a:lnTo>
                    <a:pt x="3083625" y="325179"/>
                  </a:lnTo>
                  <a:lnTo>
                    <a:pt x="3049173" y="324366"/>
                  </a:lnTo>
                  <a:cubicBezTo>
                    <a:pt x="3026568" y="323447"/>
                    <a:pt x="3002550" y="323855"/>
                    <a:pt x="2978858" y="323855"/>
                  </a:cubicBezTo>
                  <a:cubicBezTo>
                    <a:pt x="2883983" y="323956"/>
                    <a:pt x="2789434" y="327423"/>
                    <a:pt x="2695862" y="335373"/>
                  </a:cubicBezTo>
                  <a:cubicBezTo>
                    <a:pt x="2602290" y="343223"/>
                    <a:pt x="2509371" y="354945"/>
                    <a:pt x="2417972" y="372070"/>
                  </a:cubicBezTo>
                  <a:cubicBezTo>
                    <a:pt x="2326683" y="389500"/>
                    <a:pt x="2236697" y="411009"/>
                    <a:pt x="2148451" y="437613"/>
                  </a:cubicBezTo>
                  <a:cubicBezTo>
                    <a:pt x="2060204" y="464116"/>
                    <a:pt x="1973588" y="495411"/>
                    <a:pt x="1889690" y="532515"/>
                  </a:cubicBezTo>
                  <a:cubicBezTo>
                    <a:pt x="1805247" y="568599"/>
                    <a:pt x="1723848" y="611411"/>
                    <a:pt x="1644512" y="658098"/>
                  </a:cubicBezTo>
                  <a:cubicBezTo>
                    <a:pt x="1486169" y="751979"/>
                    <a:pt x="1338149" y="865229"/>
                    <a:pt x="1200999" y="992137"/>
                  </a:cubicBezTo>
                  <a:cubicBezTo>
                    <a:pt x="1132531" y="1055744"/>
                    <a:pt x="1066782" y="1122715"/>
                    <a:pt x="1003531" y="1192234"/>
                  </a:cubicBezTo>
                  <a:cubicBezTo>
                    <a:pt x="971688" y="1226790"/>
                    <a:pt x="941150" y="1262568"/>
                    <a:pt x="910394" y="1298347"/>
                  </a:cubicBezTo>
                  <a:cubicBezTo>
                    <a:pt x="880507" y="1334738"/>
                    <a:pt x="850187" y="1370925"/>
                    <a:pt x="821278" y="1408233"/>
                  </a:cubicBezTo>
                  <a:cubicBezTo>
                    <a:pt x="792152" y="1444624"/>
                    <a:pt x="762266" y="1484480"/>
                    <a:pt x="732162" y="1521993"/>
                  </a:cubicBezTo>
                  <a:cubicBezTo>
                    <a:pt x="701950" y="1559810"/>
                    <a:pt x="671302" y="1597219"/>
                    <a:pt x="640548" y="1634323"/>
                  </a:cubicBezTo>
                  <a:cubicBezTo>
                    <a:pt x="579362" y="1708838"/>
                    <a:pt x="516980" y="1781618"/>
                    <a:pt x="457317" y="1855930"/>
                  </a:cubicBezTo>
                  <a:cubicBezTo>
                    <a:pt x="427540" y="1893033"/>
                    <a:pt x="397870" y="1930239"/>
                    <a:pt x="369288" y="1967955"/>
                  </a:cubicBezTo>
                  <a:cubicBezTo>
                    <a:pt x="341141" y="2005976"/>
                    <a:pt x="313211" y="2044100"/>
                    <a:pt x="287128" y="2083243"/>
                  </a:cubicBezTo>
                  <a:cubicBezTo>
                    <a:pt x="260936" y="2122284"/>
                    <a:pt x="235506" y="2161835"/>
                    <a:pt x="212683" y="2202607"/>
                  </a:cubicBezTo>
                  <a:cubicBezTo>
                    <a:pt x="200728" y="2222791"/>
                    <a:pt x="190187" y="2243586"/>
                    <a:pt x="179101" y="2264177"/>
                  </a:cubicBezTo>
                  <a:cubicBezTo>
                    <a:pt x="168886" y="2285072"/>
                    <a:pt x="158127" y="2305867"/>
                    <a:pt x="148890" y="2327172"/>
                  </a:cubicBezTo>
                  <a:cubicBezTo>
                    <a:pt x="109982" y="2411777"/>
                    <a:pt x="81183" y="2500256"/>
                    <a:pt x="61295" y="2590672"/>
                  </a:cubicBezTo>
                  <a:cubicBezTo>
                    <a:pt x="42386" y="2681292"/>
                    <a:pt x="33147" y="2773643"/>
                    <a:pt x="32604" y="2866202"/>
                  </a:cubicBezTo>
                  <a:cubicBezTo>
                    <a:pt x="32495" y="3051925"/>
                    <a:pt x="55643" y="3237650"/>
                    <a:pt x="100853" y="3418074"/>
                  </a:cubicBezTo>
                  <a:cubicBezTo>
                    <a:pt x="123133" y="3508490"/>
                    <a:pt x="151498" y="3597377"/>
                    <a:pt x="184971" y="3684428"/>
                  </a:cubicBezTo>
                  <a:cubicBezTo>
                    <a:pt x="192796" y="3706344"/>
                    <a:pt x="202250" y="3727751"/>
                    <a:pt x="210836" y="3749462"/>
                  </a:cubicBezTo>
                  <a:cubicBezTo>
                    <a:pt x="219421" y="3771175"/>
                    <a:pt x="228985" y="3792479"/>
                    <a:pt x="238440" y="3813783"/>
                  </a:cubicBezTo>
                  <a:lnTo>
                    <a:pt x="252894" y="3845688"/>
                  </a:lnTo>
                  <a:lnTo>
                    <a:pt x="268109" y="3877287"/>
                  </a:lnTo>
                  <a:cubicBezTo>
                    <a:pt x="278215" y="3898287"/>
                    <a:pt x="288432" y="3919284"/>
                    <a:pt x="299409" y="3939978"/>
                  </a:cubicBezTo>
                  <a:cubicBezTo>
                    <a:pt x="341792" y="4023258"/>
                    <a:pt x="389828" y="4103787"/>
                    <a:pt x="440689" y="4182378"/>
                  </a:cubicBezTo>
                  <a:cubicBezTo>
                    <a:pt x="492420" y="4260561"/>
                    <a:pt x="547953" y="4336299"/>
                    <a:pt x="606640" y="4409488"/>
                  </a:cubicBezTo>
                  <a:cubicBezTo>
                    <a:pt x="665381" y="4482677"/>
                    <a:pt x="727435" y="4553292"/>
                    <a:pt x="792425" y="4621205"/>
                  </a:cubicBezTo>
                  <a:lnTo>
                    <a:pt x="802442" y="4630833"/>
                  </a:lnTo>
                  <a:lnTo>
                    <a:pt x="592561" y="4630833"/>
                  </a:lnTo>
                  <a:lnTo>
                    <a:pt x="489377" y="4483185"/>
                  </a:lnTo>
                  <a:cubicBezTo>
                    <a:pt x="437212" y="4401230"/>
                    <a:pt x="388850" y="4317339"/>
                    <a:pt x="344944" y="4231611"/>
                  </a:cubicBezTo>
                  <a:cubicBezTo>
                    <a:pt x="300386" y="4146191"/>
                    <a:pt x="260828" y="4058731"/>
                    <a:pt x="224311" y="3970456"/>
                  </a:cubicBezTo>
                  <a:cubicBezTo>
                    <a:pt x="78901" y="3617049"/>
                    <a:pt x="1413" y="3242136"/>
                    <a:pt x="0" y="2866202"/>
                  </a:cubicBezTo>
                  <a:cubicBezTo>
                    <a:pt x="0" y="2771912"/>
                    <a:pt x="8043" y="2677417"/>
                    <a:pt x="25105" y="2584351"/>
                  </a:cubicBezTo>
                  <a:cubicBezTo>
                    <a:pt x="42928" y="2491285"/>
                    <a:pt x="69446" y="2399444"/>
                    <a:pt x="105200" y="2310863"/>
                  </a:cubicBezTo>
                  <a:cubicBezTo>
                    <a:pt x="140304" y="2221974"/>
                    <a:pt x="184318" y="2136351"/>
                    <a:pt x="232245" y="2053172"/>
                  </a:cubicBezTo>
                  <a:cubicBezTo>
                    <a:pt x="256154" y="2011379"/>
                    <a:pt x="281802" y="1970810"/>
                    <a:pt x="307667" y="1930341"/>
                  </a:cubicBezTo>
                  <a:cubicBezTo>
                    <a:pt x="333533" y="1889873"/>
                    <a:pt x="360049" y="1849915"/>
                    <a:pt x="386893" y="1810161"/>
                  </a:cubicBezTo>
                  <a:lnTo>
                    <a:pt x="548823" y="1573876"/>
                  </a:lnTo>
                  <a:cubicBezTo>
                    <a:pt x="575341" y="1534529"/>
                    <a:pt x="601098" y="1494877"/>
                    <a:pt x="626419" y="1455224"/>
                  </a:cubicBezTo>
                  <a:cubicBezTo>
                    <a:pt x="651959" y="1415266"/>
                    <a:pt x="675434" y="1376225"/>
                    <a:pt x="701081" y="1334534"/>
                  </a:cubicBezTo>
                  <a:cubicBezTo>
                    <a:pt x="751290" y="1252070"/>
                    <a:pt x="804324" y="1170828"/>
                    <a:pt x="861162" y="1091320"/>
                  </a:cubicBezTo>
                  <a:cubicBezTo>
                    <a:pt x="917894" y="1011810"/>
                    <a:pt x="977884" y="933729"/>
                    <a:pt x="1042329" y="858093"/>
                  </a:cubicBezTo>
                  <a:cubicBezTo>
                    <a:pt x="1171765" y="707536"/>
                    <a:pt x="1319348" y="566764"/>
                    <a:pt x="1487799" y="446686"/>
                  </a:cubicBezTo>
                  <a:cubicBezTo>
                    <a:pt x="1571699" y="386340"/>
                    <a:pt x="1661031" y="332010"/>
                    <a:pt x="1754060" y="283388"/>
                  </a:cubicBezTo>
                  <a:cubicBezTo>
                    <a:pt x="1847414" y="235478"/>
                    <a:pt x="1944463" y="193278"/>
                    <a:pt x="2044121" y="157906"/>
                  </a:cubicBezTo>
                  <a:cubicBezTo>
                    <a:pt x="2143778" y="122638"/>
                    <a:pt x="2245936" y="93789"/>
                    <a:pt x="2349287" y="71364"/>
                  </a:cubicBezTo>
                  <a:cubicBezTo>
                    <a:pt x="2452641" y="48939"/>
                    <a:pt x="2556971" y="32935"/>
                    <a:pt x="2661411" y="21213"/>
                  </a:cubicBezTo>
                  <a:cubicBezTo>
                    <a:pt x="2713576" y="14994"/>
                    <a:pt x="2765850" y="11222"/>
                    <a:pt x="2818124" y="7146"/>
                  </a:cubicBezTo>
                  <a:cubicBezTo>
                    <a:pt x="2870290" y="4596"/>
                    <a:pt x="2922672" y="1640"/>
                    <a:pt x="2974728" y="1029"/>
                  </a:cubicBezTo>
                  <a:cubicBezTo>
                    <a:pt x="3000811" y="519"/>
                    <a:pt x="3026568" y="-296"/>
                    <a:pt x="3053738" y="11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36" name="Group 35">
            <a:extLst>
              <a:ext uri="{FF2B5EF4-FFF2-40B4-BE49-F238E27FC236}">
                <a16:creationId xmlns:a16="http://schemas.microsoft.com/office/drawing/2014/main" id="{E1447EFB-5F07-D2D2-FEE8-C2B1696DAB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112326" y="0"/>
            <a:ext cx="4683941" cy="3456291"/>
            <a:chOff x="4345582" y="0"/>
            <a:chExt cx="5069918" cy="3741104"/>
          </a:xfrm>
          <a:solidFill>
            <a:schemeClr val="accent5">
              <a:alpha val="5000"/>
            </a:schemeClr>
          </a:solidFill>
        </p:grpSpPr>
        <p:sp>
          <p:nvSpPr>
            <p:cNvPr id="37" name="Freeform: Shape 36">
              <a:extLst>
                <a:ext uri="{FF2B5EF4-FFF2-40B4-BE49-F238E27FC236}">
                  <a16:creationId xmlns:a16="http://schemas.microsoft.com/office/drawing/2014/main" id="{B60FD959-4D5E-F9CB-9A2F-821E77574F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45582" y="1"/>
              <a:ext cx="5069918" cy="3741103"/>
            </a:xfrm>
            <a:custGeom>
              <a:avLst/>
              <a:gdLst>
                <a:gd name="connsiteX0" fmla="*/ 475344 w 5069918"/>
                <a:gd name="connsiteY0" fmla="*/ 0 h 3741103"/>
                <a:gd name="connsiteX1" fmla="*/ 643707 w 5069918"/>
                <a:gd name="connsiteY1" fmla="*/ 0 h 3741103"/>
                <a:gd name="connsiteX2" fmla="*/ 635672 w 5069918"/>
                <a:gd name="connsiteY2" fmla="*/ 7778 h 3741103"/>
                <a:gd name="connsiteX3" fmla="*/ 486638 w 5069918"/>
                <a:gd name="connsiteY3" fmla="*/ 178818 h 3741103"/>
                <a:gd name="connsiteX4" fmla="*/ 353514 w 5069918"/>
                <a:gd name="connsiteY4" fmla="*/ 362293 h 3741103"/>
                <a:gd name="connsiteX5" fmla="*/ 240181 w 5069918"/>
                <a:gd name="connsiteY5" fmla="*/ 558120 h 3741103"/>
                <a:gd name="connsiteX6" fmla="*/ 215073 w 5069918"/>
                <a:gd name="connsiteY6" fmla="*/ 608766 h 3741103"/>
                <a:gd name="connsiteX7" fmla="*/ 202868 w 5069918"/>
                <a:gd name="connsiteY7" fmla="*/ 634294 h 3741103"/>
                <a:gd name="connsiteX8" fmla="*/ 191273 w 5069918"/>
                <a:gd name="connsiteY8" fmla="*/ 660069 h 3741103"/>
                <a:gd name="connsiteX9" fmla="*/ 169129 w 5069918"/>
                <a:gd name="connsiteY9" fmla="*/ 712032 h 3741103"/>
                <a:gd name="connsiteX10" fmla="*/ 148381 w 5069918"/>
                <a:gd name="connsiteY10" fmla="*/ 764571 h 3741103"/>
                <a:gd name="connsiteX11" fmla="*/ 80903 w 5069918"/>
                <a:gd name="connsiteY11" fmla="*/ 979750 h 3741103"/>
                <a:gd name="connsiteX12" fmla="*/ 26154 w 5069918"/>
                <a:gd name="connsiteY12" fmla="*/ 1425590 h 3741103"/>
                <a:gd name="connsiteX13" fmla="*/ 49170 w 5069918"/>
                <a:gd name="connsiteY13" fmla="*/ 1648182 h 3741103"/>
                <a:gd name="connsiteX14" fmla="*/ 119437 w 5069918"/>
                <a:gd name="connsiteY14" fmla="*/ 1861055 h 3741103"/>
                <a:gd name="connsiteX15" fmla="*/ 143672 w 5069918"/>
                <a:gd name="connsiteY15" fmla="*/ 1911947 h 3741103"/>
                <a:gd name="connsiteX16" fmla="*/ 170611 w 5069918"/>
                <a:gd name="connsiteY16" fmla="*/ 1961687 h 3741103"/>
                <a:gd name="connsiteX17" fmla="*/ 230330 w 5069918"/>
                <a:gd name="connsiteY17" fmla="*/ 2058118 h 3741103"/>
                <a:gd name="connsiteX18" fmla="*/ 296237 w 5069918"/>
                <a:gd name="connsiteY18" fmla="*/ 2151255 h 3741103"/>
                <a:gd name="connsiteX19" fmla="*/ 366853 w 5069918"/>
                <a:gd name="connsiteY19" fmla="*/ 2241757 h 3741103"/>
                <a:gd name="connsiteX20" fmla="*/ 513838 w 5069918"/>
                <a:gd name="connsiteY20" fmla="*/ 2420786 h 3741103"/>
                <a:gd name="connsiteX21" fmla="*/ 587330 w 5069918"/>
                <a:gd name="connsiteY21" fmla="*/ 2511534 h 3741103"/>
                <a:gd name="connsiteX22" fmla="*/ 658817 w 5069918"/>
                <a:gd name="connsiteY22" fmla="*/ 2603437 h 3741103"/>
                <a:gd name="connsiteX23" fmla="*/ 730305 w 5069918"/>
                <a:gd name="connsiteY23" fmla="*/ 2692210 h 3741103"/>
                <a:gd name="connsiteX24" fmla="*/ 805018 w 5069918"/>
                <a:gd name="connsiteY24" fmla="*/ 2777936 h 3741103"/>
                <a:gd name="connsiteX25" fmla="*/ 963424 w 5069918"/>
                <a:gd name="connsiteY25" fmla="*/ 2939588 h 3741103"/>
                <a:gd name="connsiteX26" fmla="*/ 1319204 w 5069918"/>
                <a:gd name="connsiteY26" fmla="*/ 3209447 h 3741103"/>
                <a:gd name="connsiteX27" fmla="*/ 1515882 w 5069918"/>
                <a:gd name="connsiteY27" fmla="*/ 3310902 h 3741103"/>
                <a:gd name="connsiteX28" fmla="*/ 1723456 w 5069918"/>
                <a:gd name="connsiteY28" fmla="*/ 3387570 h 3741103"/>
                <a:gd name="connsiteX29" fmla="*/ 1939662 w 5069918"/>
                <a:gd name="connsiteY29" fmla="*/ 3440520 h 3741103"/>
                <a:gd name="connsiteX30" fmla="*/ 2162581 w 5069918"/>
                <a:gd name="connsiteY30" fmla="*/ 3470167 h 3741103"/>
                <a:gd name="connsiteX31" fmla="*/ 2389597 w 5069918"/>
                <a:gd name="connsiteY31" fmla="*/ 3479472 h 3741103"/>
                <a:gd name="connsiteX32" fmla="*/ 2446002 w 5069918"/>
                <a:gd name="connsiteY32" fmla="*/ 3479059 h 3741103"/>
                <a:gd name="connsiteX33" fmla="*/ 2473639 w 5069918"/>
                <a:gd name="connsiteY33" fmla="*/ 3478402 h 3741103"/>
                <a:gd name="connsiteX34" fmla="*/ 2501187 w 5069918"/>
                <a:gd name="connsiteY34" fmla="*/ 3477083 h 3741103"/>
                <a:gd name="connsiteX35" fmla="*/ 2610685 w 5069918"/>
                <a:gd name="connsiteY35" fmla="*/ 3468025 h 3741103"/>
                <a:gd name="connsiteX36" fmla="*/ 3033071 w 5069918"/>
                <a:gd name="connsiteY36" fmla="*/ 3360230 h 3741103"/>
                <a:gd name="connsiteX37" fmla="*/ 3232974 w 5069918"/>
                <a:gd name="connsiteY37" fmla="*/ 3266681 h 3741103"/>
                <a:gd name="connsiteX38" fmla="*/ 3425990 w 5069918"/>
                <a:gd name="connsiteY38" fmla="*/ 3152873 h 3741103"/>
                <a:gd name="connsiteX39" fmla="*/ 3613601 w 5069918"/>
                <a:gd name="connsiteY39" fmla="*/ 3024078 h 3741103"/>
                <a:gd name="connsiteX40" fmla="*/ 3706185 w 5069918"/>
                <a:gd name="connsiteY40" fmla="*/ 2955893 h 3741103"/>
                <a:gd name="connsiteX41" fmla="*/ 3799729 w 5069918"/>
                <a:gd name="connsiteY41" fmla="*/ 2885155 h 3741103"/>
                <a:gd name="connsiteX42" fmla="*/ 4175561 w 5069918"/>
                <a:gd name="connsiteY42" fmla="*/ 2606072 h 3741103"/>
                <a:gd name="connsiteX43" fmla="*/ 4517132 w 5069918"/>
                <a:gd name="connsiteY43" fmla="*/ 2312331 h 3741103"/>
                <a:gd name="connsiteX44" fmla="*/ 4659758 w 5069918"/>
                <a:gd name="connsiteY44" fmla="*/ 2148703 h 3741103"/>
                <a:gd name="connsiteX45" fmla="*/ 4773178 w 5069918"/>
                <a:gd name="connsiteY45" fmla="*/ 1969674 h 3741103"/>
                <a:gd name="connsiteX46" fmla="*/ 4892092 w 5069918"/>
                <a:gd name="connsiteY46" fmla="*/ 1567562 h 3741103"/>
                <a:gd name="connsiteX47" fmla="*/ 4898804 w 5069918"/>
                <a:gd name="connsiteY47" fmla="*/ 1460754 h 3741103"/>
                <a:gd name="connsiteX48" fmla="*/ 4899153 w 5069918"/>
                <a:gd name="connsiteY48" fmla="*/ 1406239 h 3741103"/>
                <a:gd name="connsiteX49" fmla="*/ 4898456 w 5069918"/>
                <a:gd name="connsiteY49" fmla="*/ 1350735 h 3741103"/>
                <a:gd name="connsiteX50" fmla="*/ 4886774 w 5069918"/>
                <a:gd name="connsiteY50" fmla="*/ 1128886 h 3741103"/>
                <a:gd name="connsiteX51" fmla="*/ 4815896 w 5069918"/>
                <a:gd name="connsiteY51" fmla="*/ 689221 h 3741103"/>
                <a:gd name="connsiteX52" fmla="*/ 4673183 w 5069918"/>
                <a:gd name="connsiteY52" fmla="*/ 264874 h 3741103"/>
                <a:gd name="connsiteX53" fmla="*/ 4625496 w 5069918"/>
                <a:gd name="connsiteY53" fmla="*/ 162925 h 3741103"/>
                <a:gd name="connsiteX54" fmla="*/ 4572490 w 5069918"/>
                <a:gd name="connsiteY54" fmla="*/ 63364 h 3741103"/>
                <a:gd name="connsiteX55" fmla="*/ 4532299 w 5069918"/>
                <a:gd name="connsiteY55" fmla="*/ 0 h 3741103"/>
                <a:gd name="connsiteX56" fmla="*/ 4626680 w 5069918"/>
                <a:gd name="connsiteY56" fmla="*/ 0 h 3741103"/>
                <a:gd name="connsiteX57" fmla="*/ 4643978 w 5069918"/>
                <a:gd name="connsiteY57" fmla="*/ 26636 h 3741103"/>
                <a:gd name="connsiteX58" fmla="*/ 4700644 w 5069918"/>
                <a:gd name="connsiteY58" fmla="*/ 128338 h 3741103"/>
                <a:gd name="connsiteX59" fmla="*/ 4753214 w 5069918"/>
                <a:gd name="connsiteY59" fmla="*/ 232016 h 3741103"/>
                <a:gd name="connsiteX60" fmla="*/ 4921297 w 5069918"/>
                <a:gd name="connsiteY60" fmla="*/ 663363 h 3741103"/>
                <a:gd name="connsiteX61" fmla="*/ 5027482 w 5069918"/>
                <a:gd name="connsiteY61" fmla="*/ 1112991 h 3741103"/>
                <a:gd name="connsiteX62" fmla="*/ 5058082 w 5069918"/>
                <a:gd name="connsiteY62" fmla="*/ 1342088 h 3741103"/>
                <a:gd name="connsiteX63" fmla="*/ 5063486 w 5069918"/>
                <a:gd name="connsiteY63" fmla="*/ 1399651 h 3741103"/>
                <a:gd name="connsiteX64" fmla="*/ 5067846 w 5069918"/>
                <a:gd name="connsiteY64" fmla="*/ 1458284 h 3741103"/>
                <a:gd name="connsiteX65" fmla="*/ 5069414 w 5069918"/>
                <a:gd name="connsiteY65" fmla="*/ 1577772 h 3741103"/>
                <a:gd name="connsiteX66" fmla="*/ 5040732 w 5069918"/>
                <a:gd name="connsiteY66" fmla="*/ 1817822 h 3741103"/>
                <a:gd name="connsiteX67" fmla="*/ 4964102 w 5069918"/>
                <a:gd name="connsiteY67" fmla="*/ 2050871 h 3741103"/>
                <a:gd name="connsiteX68" fmla="*/ 4689486 w 5069918"/>
                <a:gd name="connsiteY68" fmla="*/ 2458008 h 3741103"/>
                <a:gd name="connsiteX69" fmla="*/ 4333792 w 5069918"/>
                <a:gd name="connsiteY69" fmla="*/ 2784606 h 3741103"/>
                <a:gd name="connsiteX70" fmla="*/ 3965197 w 5069918"/>
                <a:gd name="connsiteY70" fmla="*/ 3076041 h 3741103"/>
                <a:gd name="connsiteX71" fmla="*/ 3873745 w 5069918"/>
                <a:gd name="connsiteY71" fmla="*/ 3149167 h 3741103"/>
                <a:gd name="connsiteX72" fmla="*/ 3779416 w 5069918"/>
                <a:gd name="connsiteY72" fmla="*/ 3222705 h 3741103"/>
                <a:gd name="connsiteX73" fmla="*/ 3582739 w 5069918"/>
                <a:gd name="connsiteY73" fmla="*/ 3364594 h 3741103"/>
                <a:gd name="connsiteX74" fmla="*/ 3371851 w 5069918"/>
                <a:gd name="connsiteY74" fmla="*/ 3494377 h 3741103"/>
                <a:gd name="connsiteX75" fmla="*/ 3143615 w 5069918"/>
                <a:gd name="connsiteY75" fmla="*/ 3603819 h 3741103"/>
                <a:gd name="connsiteX76" fmla="*/ 2643552 w 5069918"/>
                <a:gd name="connsiteY76" fmla="*/ 3730555 h 3741103"/>
                <a:gd name="connsiteX77" fmla="*/ 2514264 w 5069918"/>
                <a:gd name="connsiteY77" fmla="*/ 3739696 h 3741103"/>
                <a:gd name="connsiteX78" fmla="*/ 2481920 w 5069918"/>
                <a:gd name="connsiteY78" fmla="*/ 3740849 h 3741103"/>
                <a:gd name="connsiteX79" fmla="*/ 2449664 w 5069918"/>
                <a:gd name="connsiteY79" fmla="*/ 3741014 h 3741103"/>
                <a:gd name="connsiteX80" fmla="*/ 2386284 w 5069918"/>
                <a:gd name="connsiteY80" fmla="*/ 3740273 h 3741103"/>
                <a:gd name="connsiteX81" fmla="*/ 2260658 w 5069918"/>
                <a:gd name="connsiteY81" fmla="*/ 3735331 h 3741103"/>
                <a:gd name="connsiteX82" fmla="*/ 2134945 w 5069918"/>
                <a:gd name="connsiteY82" fmla="*/ 3723967 h 3741103"/>
                <a:gd name="connsiteX83" fmla="*/ 1884564 w 5069918"/>
                <a:gd name="connsiteY83" fmla="*/ 3683451 h 3741103"/>
                <a:gd name="connsiteX84" fmla="*/ 1639764 w 5069918"/>
                <a:gd name="connsiteY84" fmla="*/ 3613537 h 3741103"/>
                <a:gd name="connsiteX85" fmla="*/ 1407081 w 5069918"/>
                <a:gd name="connsiteY85" fmla="*/ 3512164 h 3741103"/>
                <a:gd name="connsiteX86" fmla="*/ 1193491 w 5069918"/>
                <a:gd name="connsiteY86" fmla="*/ 3380240 h 3741103"/>
                <a:gd name="connsiteX87" fmla="*/ 836141 w 5069918"/>
                <a:gd name="connsiteY87" fmla="*/ 3047878 h 3741103"/>
                <a:gd name="connsiteX88" fmla="*/ 690812 w 5069918"/>
                <a:gd name="connsiteY88" fmla="*/ 2859461 h 3741103"/>
                <a:gd name="connsiteX89" fmla="*/ 562397 w 5069918"/>
                <a:gd name="connsiteY89" fmla="*/ 2662976 h 3741103"/>
                <a:gd name="connsiteX90" fmla="*/ 502504 w 5069918"/>
                <a:gd name="connsiteY90" fmla="*/ 2565474 h 3741103"/>
                <a:gd name="connsiteX91" fmla="*/ 440258 w 5069918"/>
                <a:gd name="connsiteY91" fmla="*/ 2469619 h 3741103"/>
                <a:gd name="connsiteX92" fmla="*/ 310360 w 5069918"/>
                <a:gd name="connsiteY92" fmla="*/ 2278732 h 3741103"/>
                <a:gd name="connsiteX93" fmla="*/ 246806 w 5069918"/>
                <a:gd name="connsiteY93" fmla="*/ 2181642 h 3741103"/>
                <a:gd name="connsiteX94" fmla="*/ 186303 w 5069918"/>
                <a:gd name="connsiteY94" fmla="*/ 2082411 h 3741103"/>
                <a:gd name="connsiteX95" fmla="*/ 84390 w 5069918"/>
                <a:gd name="connsiteY95" fmla="*/ 1874231 h 3741103"/>
                <a:gd name="connsiteX96" fmla="*/ 20139 w 5069918"/>
                <a:gd name="connsiteY96" fmla="*/ 1653288 h 3741103"/>
                <a:gd name="connsiteX97" fmla="*/ 0 w 5069918"/>
                <a:gd name="connsiteY97" fmla="*/ 1425590 h 3741103"/>
                <a:gd name="connsiteX98" fmla="*/ 179939 w 5069918"/>
                <a:gd name="connsiteY98" fmla="*/ 533498 h 3741103"/>
                <a:gd name="connsiteX99" fmla="*/ 276709 w 5069918"/>
                <a:gd name="connsiteY99" fmla="*/ 322519 h 3741103"/>
                <a:gd name="connsiteX100" fmla="*/ 392571 w 5069918"/>
                <a:gd name="connsiteY100" fmla="*/ 119280 h 3741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5069918" h="3741103">
                  <a:moveTo>
                    <a:pt x="475344" y="0"/>
                  </a:moveTo>
                  <a:lnTo>
                    <a:pt x="643707" y="0"/>
                  </a:lnTo>
                  <a:lnTo>
                    <a:pt x="635672" y="7778"/>
                  </a:lnTo>
                  <a:cubicBezTo>
                    <a:pt x="583538" y="62643"/>
                    <a:pt x="533759" y="119691"/>
                    <a:pt x="486638" y="178818"/>
                  </a:cubicBezTo>
                  <a:cubicBezTo>
                    <a:pt x="439560" y="237945"/>
                    <a:pt x="395012" y="299131"/>
                    <a:pt x="353514" y="362293"/>
                  </a:cubicBezTo>
                  <a:cubicBezTo>
                    <a:pt x="312714" y="425784"/>
                    <a:pt x="274180" y="490841"/>
                    <a:pt x="240181" y="558120"/>
                  </a:cubicBezTo>
                  <a:cubicBezTo>
                    <a:pt x="231376" y="574838"/>
                    <a:pt x="223180" y="591801"/>
                    <a:pt x="215073" y="608766"/>
                  </a:cubicBezTo>
                  <a:lnTo>
                    <a:pt x="202868" y="634294"/>
                  </a:lnTo>
                  <a:lnTo>
                    <a:pt x="191273" y="660069"/>
                  </a:lnTo>
                  <a:cubicBezTo>
                    <a:pt x="183688" y="677280"/>
                    <a:pt x="176016" y="694491"/>
                    <a:pt x="169129" y="712032"/>
                  </a:cubicBezTo>
                  <a:cubicBezTo>
                    <a:pt x="162242" y="729572"/>
                    <a:pt x="154658" y="746866"/>
                    <a:pt x="148381" y="764571"/>
                  </a:cubicBezTo>
                  <a:cubicBezTo>
                    <a:pt x="121529" y="834897"/>
                    <a:pt x="98775" y="906706"/>
                    <a:pt x="80903" y="979750"/>
                  </a:cubicBezTo>
                  <a:cubicBezTo>
                    <a:pt x="44636" y="1125509"/>
                    <a:pt x="26067" y="1275550"/>
                    <a:pt x="26154" y="1425590"/>
                  </a:cubicBezTo>
                  <a:cubicBezTo>
                    <a:pt x="26590" y="1500365"/>
                    <a:pt x="34001" y="1574973"/>
                    <a:pt x="49170" y="1648182"/>
                  </a:cubicBezTo>
                  <a:cubicBezTo>
                    <a:pt x="65124" y="1721226"/>
                    <a:pt x="88226" y="1792705"/>
                    <a:pt x="119437" y="1861055"/>
                  </a:cubicBezTo>
                  <a:cubicBezTo>
                    <a:pt x="126847" y="1878267"/>
                    <a:pt x="135478" y="1895066"/>
                    <a:pt x="143672" y="1911947"/>
                  </a:cubicBezTo>
                  <a:cubicBezTo>
                    <a:pt x="152565" y="1928582"/>
                    <a:pt x="161021" y="1945381"/>
                    <a:pt x="170611" y="1961687"/>
                  </a:cubicBezTo>
                  <a:cubicBezTo>
                    <a:pt x="188919" y="1994626"/>
                    <a:pt x="209319" y="2026578"/>
                    <a:pt x="230330" y="2058118"/>
                  </a:cubicBezTo>
                  <a:cubicBezTo>
                    <a:pt x="251253" y="2089740"/>
                    <a:pt x="273658" y="2120539"/>
                    <a:pt x="296237" y="2151255"/>
                  </a:cubicBezTo>
                  <a:cubicBezTo>
                    <a:pt x="319165" y="2181725"/>
                    <a:pt x="342966" y="2211782"/>
                    <a:pt x="366853" y="2241757"/>
                  </a:cubicBezTo>
                  <a:cubicBezTo>
                    <a:pt x="414714" y="2301791"/>
                    <a:pt x="464756" y="2360588"/>
                    <a:pt x="513838" y="2420786"/>
                  </a:cubicBezTo>
                  <a:cubicBezTo>
                    <a:pt x="538509" y="2450761"/>
                    <a:pt x="563094" y="2480983"/>
                    <a:pt x="587330" y="2511534"/>
                  </a:cubicBezTo>
                  <a:cubicBezTo>
                    <a:pt x="611479" y="2541839"/>
                    <a:pt x="635453" y="2574038"/>
                    <a:pt x="658817" y="2603437"/>
                  </a:cubicBezTo>
                  <a:cubicBezTo>
                    <a:pt x="682008" y="2633577"/>
                    <a:pt x="706330" y="2662811"/>
                    <a:pt x="730305" y="2692210"/>
                  </a:cubicBezTo>
                  <a:cubicBezTo>
                    <a:pt x="754977" y="2721115"/>
                    <a:pt x="779474" y="2750019"/>
                    <a:pt x="805018" y="2777936"/>
                  </a:cubicBezTo>
                  <a:cubicBezTo>
                    <a:pt x="855757" y="2834098"/>
                    <a:pt x="908500" y="2888202"/>
                    <a:pt x="963424" y="2939588"/>
                  </a:cubicBezTo>
                  <a:cubicBezTo>
                    <a:pt x="1073444" y="3042113"/>
                    <a:pt x="1192183" y="3133604"/>
                    <a:pt x="1319204" y="3209447"/>
                  </a:cubicBezTo>
                  <a:cubicBezTo>
                    <a:pt x="1382846" y="3247164"/>
                    <a:pt x="1448143" y="3281751"/>
                    <a:pt x="1515882" y="3310902"/>
                  </a:cubicBezTo>
                  <a:cubicBezTo>
                    <a:pt x="1583184" y="3340877"/>
                    <a:pt x="1652666" y="3366159"/>
                    <a:pt x="1723456" y="3387570"/>
                  </a:cubicBezTo>
                  <a:cubicBezTo>
                    <a:pt x="1794246" y="3409063"/>
                    <a:pt x="1866431" y="3426439"/>
                    <a:pt x="1939662" y="3440520"/>
                  </a:cubicBezTo>
                  <a:cubicBezTo>
                    <a:pt x="2012981" y="3454355"/>
                    <a:pt x="2087519" y="3463825"/>
                    <a:pt x="2162581" y="3470167"/>
                  </a:cubicBezTo>
                  <a:cubicBezTo>
                    <a:pt x="2237643" y="3476589"/>
                    <a:pt x="2313489" y="3479390"/>
                    <a:pt x="2389597" y="3479472"/>
                  </a:cubicBezTo>
                  <a:cubicBezTo>
                    <a:pt x="2408602" y="3479472"/>
                    <a:pt x="2427869" y="3479801"/>
                    <a:pt x="2446002" y="3479059"/>
                  </a:cubicBezTo>
                  <a:lnTo>
                    <a:pt x="2473639" y="3478402"/>
                  </a:lnTo>
                  <a:lnTo>
                    <a:pt x="2501187" y="3477083"/>
                  </a:lnTo>
                  <a:cubicBezTo>
                    <a:pt x="2537890" y="3475519"/>
                    <a:pt x="2574418" y="3472060"/>
                    <a:pt x="2610685" y="3468025"/>
                  </a:cubicBezTo>
                  <a:cubicBezTo>
                    <a:pt x="2755926" y="3451226"/>
                    <a:pt x="2897244" y="3414415"/>
                    <a:pt x="3033071" y="3360230"/>
                  </a:cubicBezTo>
                  <a:cubicBezTo>
                    <a:pt x="3101158" y="3333383"/>
                    <a:pt x="3167589" y="3301514"/>
                    <a:pt x="3232974" y="3266681"/>
                  </a:cubicBezTo>
                  <a:cubicBezTo>
                    <a:pt x="3298446" y="3232011"/>
                    <a:pt x="3362697" y="3193554"/>
                    <a:pt x="3425990" y="3152873"/>
                  </a:cubicBezTo>
                  <a:cubicBezTo>
                    <a:pt x="3489282" y="3112110"/>
                    <a:pt x="3551529" y="3068712"/>
                    <a:pt x="3613601" y="3024078"/>
                  </a:cubicBezTo>
                  <a:cubicBezTo>
                    <a:pt x="3644549" y="3001762"/>
                    <a:pt x="3675411" y="2978868"/>
                    <a:pt x="3706185" y="2955893"/>
                  </a:cubicBezTo>
                  <a:lnTo>
                    <a:pt x="3799729" y="2885155"/>
                  </a:lnTo>
                  <a:cubicBezTo>
                    <a:pt x="3926402" y="2790205"/>
                    <a:pt x="4053597" y="2699374"/>
                    <a:pt x="4175561" y="2606072"/>
                  </a:cubicBezTo>
                  <a:cubicBezTo>
                    <a:pt x="4297526" y="2512852"/>
                    <a:pt x="4414084" y="2416833"/>
                    <a:pt x="4517132" y="2312331"/>
                  </a:cubicBezTo>
                  <a:cubicBezTo>
                    <a:pt x="4568480" y="2259956"/>
                    <a:pt x="4616604" y="2205689"/>
                    <a:pt x="4659758" y="2148703"/>
                  </a:cubicBezTo>
                  <a:cubicBezTo>
                    <a:pt x="4702650" y="2091634"/>
                    <a:pt x="4741184" y="2032096"/>
                    <a:pt x="4773178" y="1969674"/>
                  </a:cubicBezTo>
                  <a:cubicBezTo>
                    <a:pt x="4837865" y="1845080"/>
                    <a:pt x="4877446" y="1709038"/>
                    <a:pt x="4892092" y="1567562"/>
                  </a:cubicBezTo>
                  <a:cubicBezTo>
                    <a:pt x="4895666" y="1532233"/>
                    <a:pt x="4897845" y="1496576"/>
                    <a:pt x="4898804" y="1460754"/>
                  </a:cubicBezTo>
                  <a:cubicBezTo>
                    <a:pt x="4899066" y="1442884"/>
                    <a:pt x="4899414" y="1425015"/>
                    <a:pt x="4899153" y="1406239"/>
                  </a:cubicBezTo>
                  <a:cubicBezTo>
                    <a:pt x="4898979" y="1387711"/>
                    <a:pt x="4899066" y="1369263"/>
                    <a:pt x="4898456" y="1350735"/>
                  </a:cubicBezTo>
                  <a:cubicBezTo>
                    <a:pt x="4896974" y="1276703"/>
                    <a:pt x="4893226" y="1202753"/>
                    <a:pt x="4886774" y="1128886"/>
                  </a:cubicBezTo>
                  <a:cubicBezTo>
                    <a:pt x="4873610" y="981232"/>
                    <a:pt x="4851030" y="833991"/>
                    <a:pt x="4815896" y="689221"/>
                  </a:cubicBezTo>
                  <a:cubicBezTo>
                    <a:pt x="4780676" y="544533"/>
                    <a:pt x="4733860" y="402068"/>
                    <a:pt x="4673183" y="264874"/>
                  </a:cubicBezTo>
                  <a:cubicBezTo>
                    <a:pt x="4658101" y="230533"/>
                    <a:pt x="4642147" y="196605"/>
                    <a:pt x="4625496" y="162925"/>
                  </a:cubicBezTo>
                  <a:cubicBezTo>
                    <a:pt x="4608583" y="129326"/>
                    <a:pt x="4590885" y="96222"/>
                    <a:pt x="4572490" y="63364"/>
                  </a:cubicBezTo>
                  <a:lnTo>
                    <a:pt x="4532299" y="0"/>
                  </a:lnTo>
                  <a:lnTo>
                    <a:pt x="4626680" y="0"/>
                  </a:lnTo>
                  <a:lnTo>
                    <a:pt x="4643978" y="26636"/>
                  </a:lnTo>
                  <a:cubicBezTo>
                    <a:pt x="4663594" y="60152"/>
                    <a:pt x="4682598" y="94080"/>
                    <a:pt x="4700644" y="128338"/>
                  </a:cubicBezTo>
                  <a:cubicBezTo>
                    <a:pt x="4718866" y="162595"/>
                    <a:pt x="4736476" y="197100"/>
                    <a:pt x="4753214" y="232016"/>
                  </a:cubicBezTo>
                  <a:cubicBezTo>
                    <a:pt x="4820082" y="371681"/>
                    <a:pt x="4875964" y="515957"/>
                    <a:pt x="4921297" y="663363"/>
                  </a:cubicBezTo>
                  <a:cubicBezTo>
                    <a:pt x="4966630" y="810687"/>
                    <a:pt x="5002460" y="960975"/>
                    <a:pt x="5027482" y="1112991"/>
                  </a:cubicBezTo>
                  <a:cubicBezTo>
                    <a:pt x="5040123" y="1189000"/>
                    <a:pt x="5050323" y="1265421"/>
                    <a:pt x="5058082" y="1342088"/>
                  </a:cubicBezTo>
                  <a:cubicBezTo>
                    <a:pt x="5060261" y="1361276"/>
                    <a:pt x="5061743" y="1380464"/>
                    <a:pt x="5063486" y="1399651"/>
                  </a:cubicBezTo>
                  <a:cubicBezTo>
                    <a:pt x="5065318" y="1418591"/>
                    <a:pt x="5066625" y="1438437"/>
                    <a:pt x="5067846" y="1458284"/>
                  </a:cubicBezTo>
                  <a:cubicBezTo>
                    <a:pt x="5069851" y="1497894"/>
                    <a:pt x="5070461" y="1537751"/>
                    <a:pt x="5069414" y="1577772"/>
                  </a:cubicBezTo>
                  <a:cubicBezTo>
                    <a:pt x="5067060" y="1657734"/>
                    <a:pt x="5057820" y="1738272"/>
                    <a:pt x="5040732" y="1817822"/>
                  </a:cubicBezTo>
                  <a:cubicBezTo>
                    <a:pt x="5023123" y="1897289"/>
                    <a:pt x="4997578" y="1975686"/>
                    <a:pt x="4964102" y="2050871"/>
                  </a:cubicBezTo>
                  <a:cubicBezTo>
                    <a:pt x="4897409" y="2201736"/>
                    <a:pt x="4799942" y="2338271"/>
                    <a:pt x="4689486" y="2458008"/>
                  </a:cubicBezTo>
                  <a:cubicBezTo>
                    <a:pt x="4579116" y="2578485"/>
                    <a:pt x="4456716" y="2684139"/>
                    <a:pt x="4333792" y="2784606"/>
                  </a:cubicBezTo>
                  <a:cubicBezTo>
                    <a:pt x="4210520" y="2884908"/>
                    <a:pt x="4085853" y="2979775"/>
                    <a:pt x="3965197" y="3076041"/>
                  </a:cubicBezTo>
                  <a:lnTo>
                    <a:pt x="3873745" y="3149167"/>
                  </a:lnTo>
                  <a:cubicBezTo>
                    <a:pt x="3842621" y="3173790"/>
                    <a:pt x="3811325" y="3198413"/>
                    <a:pt x="3779416" y="3222705"/>
                  </a:cubicBezTo>
                  <a:cubicBezTo>
                    <a:pt x="3715863" y="3271374"/>
                    <a:pt x="3650652" y="3319055"/>
                    <a:pt x="3582739" y="3364594"/>
                  </a:cubicBezTo>
                  <a:cubicBezTo>
                    <a:pt x="3514913" y="3410051"/>
                    <a:pt x="3445170" y="3454190"/>
                    <a:pt x="3371851" y="3494377"/>
                  </a:cubicBezTo>
                  <a:cubicBezTo>
                    <a:pt x="3298533" y="3534481"/>
                    <a:pt x="3222687" y="3571703"/>
                    <a:pt x="3143615" y="3603819"/>
                  </a:cubicBezTo>
                  <a:cubicBezTo>
                    <a:pt x="2985994" y="3668876"/>
                    <a:pt x="2815732" y="3712356"/>
                    <a:pt x="2643552" y="3730555"/>
                  </a:cubicBezTo>
                  <a:cubicBezTo>
                    <a:pt x="2600484" y="3734838"/>
                    <a:pt x="2557331" y="3738297"/>
                    <a:pt x="2514264" y="3739696"/>
                  </a:cubicBezTo>
                  <a:lnTo>
                    <a:pt x="2481920" y="3740849"/>
                  </a:lnTo>
                  <a:lnTo>
                    <a:pt x="2449664" y="3741014"/>
                  </a:lnTo>
                  <a:cubicBezTo>
                    <a:pt x="2427869" y="3741343"/>
                    <a:pt x="2407207" y="3740685"/>
                    <a:pt x="2386284" y="3740273"/>
                  </a:cubicBezTo>
                  <a:cubicBezTo>
                    <a:pt x="2344525" y="3739779"/>
                    <a:pt x="2302505" y="3737391"/>
                    <a:pt x="2260658" y="3735331"/>
                  </a:cubicBezTo>
                  <a:cubicBezTo>
                    <a:pt x="2218725" y="3732038"/>
                    <a:pt x="2176791" y="3728991"/>
                    <a:pt x="2134945" y="3723967"/>
                  </a:cubicBezTo>
                  <a:cubicBezTo>
                    <a:pt x="2051165" y="3714497"/>
                    <a:pt x="1967473" y="3701568"/>
                    <a:pt x="1884564" y="3683451"/>
                  </a:cubicBezTo>
                  <a:cubicBezTo>
                    <a:pt x="1801657" y="3665335"/>
                    <a:pt x="1719708" y="3642029"/>
                    <a:pt x="1639764" y="3613537"/>
                  </a:cubicBezTo>
                  <a:cubicBezTo>
                    <a:pt x="1559820" y="3584961"/>
                    <a:pt x="1481969" y="3550869"/>
                    <a:pt x="1407081" y="3512164"/>
                  </a:cubicBezTo>
                  <a:cubicBezTo>
                    <a:pt x="1332455" y="3472884"/>
                    <a:pt x="1260794" y="3428992"/>
                    <a:pt x="1193491" y="3380240"/>
                  </a:cubicBezTo>
                  <a:cubicBezTo>
                    <a:pt x="1058362" y="3283233"/>
                    <a:pt x="939973" y="3169508"/>
                    <a:pt x="836141" y="3047878"/>
                  </a:cubicBezTo>
                  <a:cubicBezTo>
                    <a:pt x="784444" y="2986774"/>
                    <a:pt x="736321" y="2923695"/>
                    <a:pt x="690812" y="2859461"/>
                  </a:cubicBezTo>
                  <a:cubicBezTo>
                    <a:pt x="645217" y="2795229"/>
                    <a:pt x="602674" y="2729596"/>
                    <a:pt x="562397" y="2662976"/>
                  </a:cubicBezTo>
                  <a:cubicBezTo>
                    <a:pt x="541823" y="2629295"/>
                    <a:pt x="522992" y="2597755"/>
                    <a:pt x="502504" y="2565474"/>
                  </a:cubicBezTo>
                  <a:cubicBezTo>
                    <a:pt x="482192" y="2533440"/>
                    <a:pt x="461530" y="2501406"/>
                    <a:pt x="440258" y="2469619"/>
                  </a:cubicBezTo>
                  <a:lnTo>
                    <a:pt x="310360" y="2278732"/>
                  </a:lnTo>
                  <a:cubicBezTo>
                    <a:pt x="288826" y="2246616"/>
                    <a:pt x="267555" y="2214335"/>
                    <a:pt x="246806" y="2181642"/>
                  </a:cubicBezTo>
                  <a:cubicBezTo>
                    <a:pt x="226057" y="2148949"/>
                    <a:pt x="205483" y="2116174"/>
                    <a:pt x="186303" y="2082411"/>
                  </a:cubicBezTo>
                  <a:cubicBezTo>
                    <a:pt x="147857" y="2015213"/>
                    <a:pt x="112550" y="1946041"/>
                    <a:pt x="84390" y="1874231"/>
                  </a:cubicBezTo>
                  <a:cubicBezTo>
                    <a:pt x="55708" y="1802669"/>
                    <a:pt x="34436" y="1728473"/>
                    <a:pt x="20139" y="1653288"/>
                  </a:cubicBezTo>
                  <a:cubicBezTo>
                    <a:pt x="6452" y="1578103"/>
                    <a:pt x="0" y="1501764"/>
                    <a:pt x="0" y="1425590"/>
                  </a:cubicBezTo>
                  <a:cubicBezTo>
                    <a:pt x="1133" y="1121885"/>
                    <a:pt x="63293" y="819004"/>
                    <a:pt x="179939" y="533498"/>
                  </a:cubicBezTo>
                  <a:cubicBezTo>
                    <a:pt x="209232" y="462183"/>
                    <a:pt x="240965" y="391527"/>
                    <a:pt x="276709" y="322519"/>
                  </a:cubicBezTo>
                  <a:cubicBezTo>
                    <a:pt x="311930" y="253262"/>
                    <a:pt x="350725" y="185489"/>
                    <a:pt x="392571" y="11928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0F84FE44-112B-9808-3C2A-DE152C7576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2838" y="1"/>
              <a:ext cx="4960548" cy="3526297"/>
            </a:xfrm>
            <a:custGeom>
              <a:avLst/>
              <a:gdLst>
                <a:gd name="connsiteX0" fmla="*/ 542883 w 4960548"/>
                <a:gd name="connsiteY0" fmla="*/ 0 h 3526297"/>
                <a:gd name="connsiteX1" fmla="*/ 826658 w 4960548"/>
                <a:gd name="connsiteY1" fmla="*/ 0 h 3526297"/>
                <a:gd name="connsiteX2" fmla="*/ 730698 w 4960548"/>
                <a:gd name="connsiteY2" fmla="*/ 89329 h 3526297"/>
                <a:gd name="connsiteX3" fmla="*/ 590295 w 4960548"/>
                <a:gd name="connsiteY3" fmla="*/ 244485 h 3526297"/>
                <a:gd name="connsiteX4" fmla="*/ 357524 w 4960548"/>
                <a:gd name="connsiteY4" fmla="*/ 587307 h 3526297"/>
                <a:gd name="connsiteX5" fmla="*/ 199554 w 4960548"/>
                <a:gd name="connsiteY5" fmla="*/ 966280 h 3526297"/>
                <a:gd name="connsiteX6" fmla="*/ 142104 w 4960548"/>
                <a:gd name="connsiteY6" fmla="*/ 1370286 h 3526297"/>
                <a:gd name="connsiteX7" fmla="*/ 166339 w 4960548"/>
                <a:gd name="connsiteY7" fmla="*/ 1568090 h 3526297"/>
                <a:gd name="connsiteX8" fmla="*/ 237914 w 4960548"/>
                <a:gd name="connsiteY8" fmla="*/ 1753129 h 3526297"/>
                <a:gd name="connsiteX9" fmla="*/ 287868 w 4960548"/>
                <a:gd name="connsiteY9" fmla="*/ 1840255 h 3526297"/>
                <a:gd name="connsiteX10" fmla="*/ 345232 w 4960548"/>
                <a:gd name="connsiteY10" fmla="*/ 1924581 h 3526297"/>
                <a:gd name="connsiteX11" fmla="*/ 477745 w 4960548"/>
                <a:gd name="connsiteY11" fmla="*/ 2087551 h 3526297"/>
                <a:gd name="connsiteX12" fmla="*/ 621156 w 4960548"/>
                <a:gd name="connsiteY12" fmla="*/ 2251756 h 3526297"/>
                <a:gd name="connsiteX13" fmla="*/ 692469 w 4960548"/>
                <a:gd name="connsiteY13" fmla="*/ 2337482 h 3526297"/>
                <a:gd name="connsiteX14" fmla="*/ 726731 w 4960548"/>
                <a:gd name="connsiteY14" fmla="*/ 2379562 h 3526297"/>
                <a:gd name="connsiteX15" fmla="*/ 760295 w 4960548"/>
                <a:gd name="connsiteY15" fmla="*/ 2419831 h 3526297"/>
                <a:gd name="connsiteX16" fmla="*/ 1048685 w 4960548"/>
                <a:gd name="connsiteY16" fmla="*/ 2717443 h 3526297"/>
                <a:gd name="connsiteX17" fmla="*/ 1202035 w 4960548"/>
                <a:gd name="connsiteY17" fmla="*/ 2851344 h 3526297"/>
                <a:gd name="connsiteX18" fmla="*/ 1362620 w 4960548"/>
                <a:gd name="connsiteY18" fmla="*/ 2974785 h 3526297"/>
                <a:gd name="connsiteX19" fmla="*/ 1721364 w 4960548"/>
                <a:gd name="connsiteY19" fmla="*/ 3170036 h 3526297"/>
                <a:gd name="connsiteX20" fmla="*/ 1922052 w 4960548"/>
                <a:gd name="connsiteY20" fmla="*/ 3225210 h 3526297"/>
                <a:gd name="connsiteX21" fmla="*/ 1973488 w 4960548"/>
                <a:gd name="connsiteY21" fmla="*/ 3234928 h 3526297"/>
                <a:gd name="connsiteX22" fmla="*/ 2025360 w 4960548"/>
                <a:gd name="connsiteY22" fmla="*/ 3243080 h 3526297"/>
                <a:gd name="connsiteX23" fmla="*/ 2130063 w 4960548"/>
                <a:gd name="connsiteY23" fmla="*/ 3254774 h 3526297"/>
                <a:gd name="connsiteX24" fmla="*/ 2182719 w 4960548"/>
                <a:gd name="connsiteY24" fmla="*/ 3258562 h 3526297"/>
                <a:gd name="connsiteX25" fmla="*/ 2235551 w 4960548"/>
                <a:gd name="connsiteY25" fmla="*/ 3261197 h 3526297"/>
                <a:gd name="connsiteX26" fmla="*/ 2288556 w 4960548"/>
                <a:gd name="connsiteY26" fmla="*/ 3262350 h 3526297"/>
                <a:gd name="connsiteX27" fmla="*/ 2341648 w 4960548"/>
                <a:gd name="connsiteY27" fmla="*/ 3262103 h 3526297"/>
                <a:gd name="connsiteX28" fmla="*/ 2368238 w 4960548"/>
                <a:gd name="connsiteY28" fmla="*/ 3261856 h 3526297"/>
                <a:gd name="connsiteX29" fmla="*/ 2393869 w 4960548"/>
                <a:gd name="connsiteY29" fmla="*/ 3260785 h 3526297"/>
                <a:gd name="connsiteX30" fmla="*/ 2419413 w 4960548"/>
                <a:gd name="connsiteY30" fmla="*/ 3259550 h 3526297"/>
                <a:gd name="connsiteX31" fmla="*/ 2444869 w 4960548"/>
                <a:gd name="connsiteY31" fmla="*/ 3257574 h 3526297"/>
                <a:gd name="connsiteX32" fmla="*/ 2545824 w 4960548"/>
                <a:gd name="connsiteY32" fmla="*/ 3245798 h 3526297"/>
                <a:gd name="connsiteX33" fmla="*/ 2930373 w 4960548"/>
                <a:gd name="connsiteY33" fmla="*/ 3126555 h 3526297"/>
                <a:gd name="connsiteX34" fmla="*/ 3285631 w 4960548"/>
                <a:gd name="connsiteY34" fmla="*/ 2917552 h 3526297"/>
                <a:gd name="connsiteX35" fmla="*/ 3371764 w 4960548"/>
                <a:gd name="connsiteY35" fmla="*/ 2856120 h 3526297"/>
                <a:gd name="connsiteX36" fmla="*/ 3457898 w 4960548"/>
                <a:gd name="connsiteY36" fmla="*/ 2792628 h 3526297"/>
                <a:gd name="connsiteX37" fmla="*/ 3632344 w 4960548"/>
                <a:gd name="connsiteY37" fmla="*/ 2660869 h 3526297"/>
                <a:gd name="connsiteX38" fmla="*/ 3990915 w 4960548"/>
                <a:gd name="connsiteY38" fmla="*/ 2405832 h 3526297"/>
                <a:gd name="connsiteX39" fmla="*/ 4324988 w 4960548"/>
                <a:gd name="connsiteY39" fmla="*/ 2152196 h 3526297"/>
                <a:gd name="connsiteX40" fmla="*/ 4592106 w 4960548"/>
                <a:gd name="connsiteY40" fmla="*/ 1861501 h 3526297"/>
                <a:gd name="connsiteX41" fmla="*/ 4683122 w 4960548"/>
                <a:gd name="connsiteY41" fmla="*/ 1692521 h 3526297"/>
                <a:gd name="connsiteX42" fmla="*/ 4738568 w 4960548"/>
                <a:gd name="connsiteY42" fmla="*/ 1507893 h 3526297"/>
                <a:gd name="connsiteX43" fmla="*/ 4753912 w 4960548"/>
                <a:gd name="connsiteY43" fmla="*/ 1411050 h 3526297"/>
                <a:gd name="connsiteX44" fmla="*/ 4756440 w 4960548"/>
                <a:gd name="connsiteY44" fmla="*/ 1386509 h 3526297"/>
                <a:gd name="connsiteX45" fmla="*/ 4758358 w 4960548"/>
                <a:gd name="connsiteY45" fmla="*/ 1361475 h 3526297"/>
                <a:gd name="connsiteX46" fmla="*/ 4761148 w 4960548"/>
                <a:gd name="connsiteY46" fmla="*/ 1309759 h 3526297"/>
                <a:gd name="connsiteX47" fmla="*/ 4756354 w 4960548"/>
                <a:gd name="connsiteY47" fmla="*/ 1102980 h 3526297"/>
                <a:gd name="connsiteX48" fmla="*/ 4725578 w 4960548"/>
                <a:gd name="connsiteY48" fmla="*/ 898753 h 3526297"/>
                <a:gd name="connsiteX49" fmla="*/ 4673358 w 4960548"/>
                <a:gd name="connsiteY49" fmla="*/ 699384 h 3526297"/>
                <a:gd name="connsiteX50" fmla="*/ 4538491 w 4960548"/>
                <a:gd name="connsiteY50" fmla="*/ 312754 h 3526297"/>
                <a:gd name="connsiteX51" fmla="*/ 4446604 w 4960548"/>
                <a:gd name="connsiteY51" fmla="*/ 129196 h 3526297"/>
                <a:gd name="connsiteX52" fmla="*/ 4419840 w 4960548"/>
                <a:gd name="connsiteY52" fmla="*/ 85222 h 3526297"/>
                <a:gd name="connsiteX53" fmla="*/ 4391680 w 4960548"/>
                <a:gd name="connsiteY53" fmla="*/ 42071 h 3526297"/>
                <a:gd name="connsiteX54" fmla="*/ 4361930 w 4960548"/>
                <a:gd name="connsiteY54" fmla="*/ 0 h 3526297"/>
                <a:gd name="connsiteX55" fmla="*/ 4588871 w 4960548"/>
                <a:gd name="connsiteY55" fmla="*/ 0 h 3526297"/>
                <a:gd name="connsiteX56" fmla="*/ 4613640 w 4960548"/>
                <a:gd name="connsiteY56" fmla="*/ 38859 h 3526297"/>
                <a:gd name="connsiteX57" fmla="*/ 4724445 w 4960548"/>
                <a:gd name="connsiteY57" fmla="*/ 234687 h 3526297"/>
                <a:gd name="connsiteX58" fmla="*/ 4876138 w 4960548"/>
                <a:gd name="connsiteY58" fmla="*/ 653022 h 3526297"/>
                <a:gd name="connsiteX59" fmla="*/ 4911707 w 4960548"/>
                <a:gd name="connsiteY59" fmla="*/ 870671 h 3526297"/>
                <a:gd name="connsiteX60" fmla="*/ 4934810 w 4960548"/>
                <a:gd name="connsiteY60" fmla="*/ 1088487 h 3526297"/>
                <a:gd name="connsiteX61" fmla="*/ 4953206 w 4960548"/>
                <a:gd name="connsiteY61" fmla="*/ 1306301 h 3526297"/>
                <a:gd name="connsiteX62" fmla="*/ 4956954 w 4960548"/>
                <a:gd name="connsiteY62" fmla="*/ 1360899 h 3526297"/>
                <a:gd name="connsiteX63" fmla="*/ 4958610 w 4960548"/>
                <a:gd name="connsiteY63" fmla="*/ 1388980 h 3526297"/>
                <a:gd name="connsiteX64" fmla="*/ 4959830 w 4960548"/>
                <a:gd name="connsiteY64" fmla="*/ 1417555 h 3526297"/>
                <a:gd name="connsiteX65" fmla="*/ 4958174 w 4960548"/>
                <a:gd name="connsiteY65" fmla="*/ 1532680 h 3526297"/>
                <a:gd name="connsiteX66" fmla="*/ 4834030 w 4960548"/>
                <a:gd name="connsiteY66" fmla="*/ 1984861 h 3526297"/>
                <a:gd name="connsiteX67" fmla="*/ 4558106 w 4960548"/>
                <a:gd name="connsiteY67" fmla="*/ 2368857 h 3526297"/>
                <a:gd name="connsiteX68" fmla="*/ 4389936 w 4960548"/>
                <a:gd name="connsiteY68" fmla="*/ 2528945 h 3526297"/>
                <a:gd name="connsiteX69" fmla="*/ 4214618 w 4960548"/>
                <a:gd name="connsiteY69" fmla="*/ 2674457 h 3526297"/>
                <a:gd name="connsiteX70" fmla="*/ 3858489 w 4960548"/>
                <a:gd name="connsiteY70" fmla="*/ 2936658 h 3526297"/>
                <a:gd name="connsiteX71" fmla="*/ 3768868 w 4960548"/>
                <a:gd name="connsiteY71" fmla="*/ 3000643 h 3526297"/>
                <a:gd name="connsiteX72" fmla="*/ 3676806 w 4960548"/>
                <a:gd name="connsiteY72" fmla="*/ 3065040 h 3526297"/>
                <a:gd name="connsiteX73" fmla="*/ 3582477 w 4960548"/>
                <a:gd name="connsiteY73" fmla="*/ 3128614 h 3526297"/>
                <a:gd name="connsiteX74" fmla="*/ 3485185 w 4960548"/>
                <a:gd name="connsiteY74" fmla="*/ 3190377 h 3526297"/>
                <a:gd name="connsiteX75" fmla="*/ 3280923 w 4960548"/>
                <a:gd name="connsiteY75" fmla="*/ 3306325 h 3526297"/>
                <a:gd name="connsiteX76" fmla="*/ 3061230 w 4960548"/>
                <a:gd name="connsiteY76" fmla="*/ 3404897 h 3526297"/>
                <a:gd name="connsiteX77" fmla="*/ 2583137 w 4960548"/>
                <a:gd name="connsiteY77" fmla="*/ 3518292 h 3526297"/>
                <a:gd name="connsiteX78" fmla="*/ 2460038 w 4960548"/>
                <a:gd name="connsiteY78" fmla="*/ 3525622 h 3526297"/>
                <a:gd name="connsiteX79" fmla="*/ 2429264 w 4960548"/>
                <a:gd name="connsiteY79" fmla="*/ 3526280 h 3526297"/>
                <a:gd name="connsiteX80" fmla="*/ 2398576 w 4960548"/>
                <a:gd name="connsiteY80" fmla="*/ 3526116 h 3526297"/>
                <a:gd name="connsiteX81" fmla="*/ 2367977 w 4960548"/>
                <a:gd name="connsiteY81" fmla="*/ 3525786 h 3526297"/>
                <a:gd name="connsiteX82" fmla="*/ 2338249 w 4960548"/>
                <a:gd name="connsiteY82" fmla="*/ 3524716 h 3526297"/>
                <a:gd name="connsiteX83" fmla="*/ 2100770 w 4960548"/>
                <a:gd name="connsiteY83" fmla="*/ 3506845 h 3526297"/>
                <a:gd name="connsiteX84" fmla="*/ 1864776 w 4960548"/>
                <a:gd name="connsiteY84" fmla="*/ 3467483 h 3526297"/>
                <a:gd name="connsiteX85" fmla="*/ 1632964 w 4960548"/>
                <a:gd name="connsiteY85" fmla="*/ 3405803 h 3526297"/>
                <a:gd name="connsiteX86" fmla="*/ 1189219 w 4960548"/>
                <a:gd name="connsiteY86" fmla="*/ 3220352 h 3526297"/>
                <a:gd name="connsiteX87" fmla="*/ 815305 w 4960548"/>
                <a:gd name="connsiteY87" fmla="*/ 2931634 h 3526297"/>
                <a:gd name="connsiteX88" fmla="*/ 663699 w 4960548"/>
                <a:gd name="connsiteY88" fmla="*/ 2757877 h 3526297"/>
                <a:gd name="connsiteX89" fmla="*/ 531274 w 4960548"/>
                <a:gd name="connsiteY89" fmla="*/ 2573907 h 3526297"/>
                <a:gd name="connsiteX90" fmla="*/ 500325 w 4960548"/>
                <a:gd name="connsiteY90" fmla="*/ 2527051 h 3526297"/>
                <a:gd name="connsiteX91" fmla="*/ 470771 w 4960548"/>
                <a:gd name="connsiteY91" fmla="*/ 2481594 h 3526297"/>
                <a:gd name="connsiteX92" fmla="*/ 412448 w 4960548"/>
                <a:gd name="connsiteY92" fmla="*/ 2393479 h 3526297"/>
                <a:gd name="connsiteX93" fmla="*/ 291616 w 4960548"/>
                <a:gd name="connsiteY93" fmla="*/ 2213464 h 3526297"/>
                <a:gd name="connsiteX94" fmla="*/ 173662 w 4960548"/>
                <a:gd name="connsiteY94" fmla="*/ 2023154 h 3526297"/>
                <a:gd name="connsiteX95" fmla="*/ 120483 w 4960548"/>
                <a:gd name="connsiteY95" fmla="*/ 1922276 h 3526297"/>
                <a:gd name="connsiteX96" fmla="*/ 75324 w 4960548"/>
                <a:gd name="connsiteY96" fmla="*/ 1816703 h 3526297"/>
                <a:gd name="connsiteX97" fmla="*/ 40713 w 4960548"/>
                <a:gd name="connsiteY97" fmla="*/ 1707179 h 3526297"/>
                <a:gd name="connsiteX98" fmla="*/ 27811 w 4960548"/>
                <a:gd name="connsiteY98" fmla="*/ 1651346 h 3526297"/>
                <a:gd name="connsiteX99" fmla="*/ 22144 w 4960548"/>
                <a:gd name="connsiteY99" fmla="*/ 1623346 h 3526297"/>
                <a:gd name="connsiteX100" fmla="*/ 17436 w 4960548"/>
                <a:gd name="connsiteY100" fmla="*/ 1595265 h 3526297"/>
                <a:gd name="connsiteX101" fmla="*/ 0 w 4960548"/>
                <a:gd name="connsiteY101" fmla="*/ 1370286 h 3526297"/>
                <a:gd name="connsiteX102" fmla="*/ 48385 w 4960548"/>
                <a:gd name="connsiteY102" fmla="*/ 931939 h 3526297"/>
                <a:gd name="connsiteX103" fmla="*/ 193801 w 4960548"/>
                <a:gd name="connsiteY103" fmla="*/ 511957 h 3526297"/>
                <a:gd name="connsiteX104" fmla="*/ 431660 w 4960548"/>
                <a:gd name="connsiteY104" fmla="*/ 131379 h 352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4960548" h="3526297">
                  <a:moveTo>
                    <a:pt x="542883" y="0"/>
                  </a:moveTo>
                  <a:lnTo>
                    <a:pt x="826658" y="0"/>
                  </a:lnTo>
                  <a:lnTo>
                    <a:pt x="730698" y="89329"/>
                  </a:lnTo>
                  <a:cubicBezTo>
                    <a:pt x="681528" y="139120"/>
                    <a:pt x="634626" y="190876"/>
                    <a:pt x="590295" y="244485"/>
                  </a:cubicBezTo>
                  <a:cubicBezTo>
                    <a:pt x="501458" y="351540"/>
                    <a:pt x="423083" y="466336"/>
                    <a:pt x="357524" y="587307"/>
                  </a:cubicBezTo>
                  <a:cubicBezTo>
                    <a:pt x="291965" y="708196"/>
                    <a:pt x="237391" y="834767"/>
                    <a:pt x="199554" y="966280"/>
                  </a:cubicBezTo>
                  <a:cubicBezTo>
                    <a:pt x="161632" y="1097463"/>
                    <a:pt x="142016" y="1233833"/>
                    <a:pt x="142104" y="1370286"/>
                  </a:cubicBezTo>
                  <a:cubicBezTo>
                    <a:pt x="142888" y="1437319"/>
                    <a:pt x="149862" y="1503858"/>
                    <a:pt x="166339" y="1568090"/>
                  </a:cubicBezTo>
                  <a:cubicBezTo>
                    <a:pt x="182555" y="1632405"/>
                    <a:pt x="207750" y="1693921"/>
                    <a:pt x="237914" y="1753129"/>
                  </a:cubicBezTo>
                  <a:cubicBezTo>
                    <a:pt x="253170" y="1782693"/>
                    <a:pt x="270084" y="1811680"/>
                    <a:pt x="287868" y="1840255"/>
                  </a:cubicBezTo>
                  <a:cubicBezTo>
                    <a:pt x="305914" y="1868748"/>
                    <a:pt x="325181" y="1896830"/>
                    <a:pt x="345232" y="1924581"/>
                  </a:cubicBezTo>
                  <a:cubicBezTo>
                    <a:pt x="385858" y="1979920"/>
                    <a:pt x="431017" y="2033612"/>
                    <a:pt x="477745" y="2087551"/>
                  </a:cubicBezTo>
                  <a:cubicBezTo>
                    <a:pt x="524474" y="2141573"/>
                    <a:pt x="573294" y="2195594"/>
                    <a:pt x="621156" y="2251756"/>
                  </a:cubicBezTo>
                  <a:cubicBezTo>
                    <a:pt x="645130" y="2279755"/>
                    <a:pt x="668843" y="2308412"/>
                    <a:pt x="692469" y="2337482"/>
                  </a:cubicBezTo>
                  <a:lnTo>
                    <a:pt x="726731" y="2379562"/>
                  </a:lnTo>
                  <a:cubicBezTo>
                    <a:pt x="737977" y="2392986"/>
                    <a:pt x="748700" y="2406738"/>
                    <a:pt x="760295" y="2419831"/>
                  </a:cubicBezTo>
                  <a:cubicBezTo>
                    <a:pt x="850788" y="2526392"/>
                    <a:pt x="948952" y="2624470"/>
                    <a:pt x="1048685" y="2717443"/>
                  </a:cubicBezTo>
                  <a:cubicBezTo>
                    <a:pt x="1098814" y="2763724"/>
                    <a:pt x="1149814" y="2808439"/>
                    <a:pt x="1202035" y="2851344"/>
                  </a:cubicBezTo>
                  <a:cubicBezTo>
                    <a:pt x="1254256" y="2894248"/>
                    <a:pt x="1307435" y="2935752"/>
                    <a:pt x="1362620" y="2974785"/>
                  </a:cubicBezTo>
                  <a:cubicBezTo>
                    <a:pt x="1472554" y="3053017"/>
                    <a:pt x="1591118" y="3122932"/>
                    <a:pt x="1721364" y="3170036"/>
                  </a:cubicBezTo>
                  <a:cubicBezTo>
                    <a:pt x="1786314" y="3193588"/>
                    <a:pt x="1853617" y="3211622"/>
                    <a:pt x="1922052" y="3225210"/>
                  </a:cubicBezTo>
                  <a:cubicBezTo>
                    <a:pt x="1939227" y="3228422"/>
                    <a:pt x="1956227" y="3232128"/>
                    <a:pt x="1973488" y="3234928"/>
                  </a:cubicBezTo>
                  <a:lnTo>
                    <a:pt x="2025360" y="3243080"/>
                  </a:lnTo>
                  <a:cubicBezTo>
                    <a:pt x="2060145" y="3247445"/>
                    <a:pt x="2094930" y="3252056"/>
                    <a:pt x="2130063" y="3254774"/>
                  </a:cubicBezTo>
                  <a:cubicBezTo>
                    <a:pt x="2147587" y="3256338"/>
                    <a:pt x="2165109" y="3257821"/>
                    <a:pt x="2182719" y="3258562"/>
                  </a:cubicBezTo>
                  <a:cubicBezTo>
                    <a:pt x="2200330" y="3259385"/>
                    <a:pt x="2217853" y="3260703"/>
                    <a:pt x="2235551" y="3261197"/>
                  </a:cubicBezTo>
                  <a:lnTo>
                    <a:pt x="2288556" y="3262350"/>
                  </a:lnTo>
                  <a:cubicBezTo>
                    <a:pt x="2306166" y="3262761"/>
                    <a:pt x="2323951" y="3262185"/>
                    <a:pt x="2341648" y="3262103"/>
                  </a:cubicBezTo>
                  <a:lnTo>
                    <a:pt x="2368238" y="3261856"/>
                  </a:lnTo>
                  <a:cubicBezTo>
                    <a:pt x="2376869" y="3261609"/>
                    <a:pt x="2385325" y="3261115"/>
                    <a:pt x="2393869" y="3260785"/>
                  </a:cubicBezTo>
                  <a:cubicBezTo>
                    <a:pt x="2402412" y="3260373"/>
                    <a:pt x="2410956" y="3260127"/>
                    <a:pt x="2419413" y="3259550"/>
                  </a:cubicBezTo>
                  <a:lnTo>
                    <a:pt x="2444869" y="3257574"/>
                  </a:lnTo>
                  <a:cubicBezTo>
                    <a:pt x="2478782" y="3255021"/>
                    <a:pt x="2512434" y="3250739"/>
                    <a:pt x="2545824" y="3245798"/>
                  </a:cubicBezTo>
                  <a:cubicBezTo>
                    <a:pt x="2679470" y="3224881"/>
                    <a:pt x="2807973" y="3183954"/>
                    <a:pt x="2930373" y="3126555"/>
                  </a:cubicBezTo>
                  <a:cubicBezTo>
                    <a:pt x="3053210" y="3069817"/>
                    <a:pt x="3170118" y="2997184"/>
                    <a:pt x="3285631" y="2917552"/>
                  </a:cubicBezTo>
                  <a:cubicBezTo>
                    <a:pt x="3314487" y="2897706"/>
                    <a:pt x="3343169" y="2876954"/>
                    <a:pt x="3371764" y="2856120"/>
                  </a:cubicBezTo>
                  <a:cubicBezTo>
                    <a:pt x="3400534" y="2835285"/>
                    <a:pt x="3429216" y="2814121"/>
                    <a:pt x="3457898" y="2792628"/>
                  </a:cubicBezTo>
                  <a:lnTo>
                    <a:pt x="3632344" y="2660869"/>
                  </a:lnTo>
                  <a:cubicBezTo>
                    <a:pt x="3752043" y="2571190"/>
                    <a:pt x="3872873" y="2487687"/>
                    <a:pt x="3990915" y="2405832"/>
                  </a:cubicBezTo>
                  <a:cubicBezTo>
                    <a:pt x="4108869" y="2323976"/>
                    <a:pt x="4222378" y="2241297"/>
                    <a:pt x="4324988" y="2152196"/>
                  </a:cubicBezTo>
                  <a:cubicBezTo>
                    <a:pt x="4427598" y="2063258"/>
                    <a:pt x="4520270" y="1968474"/>
                    <a:pt x="4592106" y="1861501"/>
                  </a:cubicBezTo>
                  <a:cubicBezTo>
                    <a:pt x="4628024" y="1808057"/>
                    <a:pt x="4658712" y="1751730"/>
                    <a:pt x="4683122" y="1692521"/>
                  </a:cubicBezTo>
                  <a:cubicBezTo>
                    <a:pt x="4707706" y="1633393"/>
                    <a:pt x="4725404" y="1571467"/>
                    <a:pt x="4738568" y="1507893"/>
                  </a:cubicBezTo>
                  <a:cubicBezTo>
                    <a:pt x="4745106" y="1476106"/>
                    <a:pt x="4750338" y="1443742"/>
                    <a:pt x="4753912" y="1411050"/>
                  </a:cubicBezTo>
                  <a:cubicBezTo>
                    <a:pt x="4754958" y="1402897"/>
                    <a:pt x="4755656" y="1394662"/>
                    <a:pt x="4756440" y="1386509"/>
                  </a:cubicBezTo>
                  <a:cubicBezTo>
                    <a:pt x="4757138" y="1378274"/>
                    <a:pt x="4758010" y="1370204"/>
                    <a:pt x="4758358" y="1361475"/>
                  </a:cubicBezTo>
                  <a:lnTo>
                    <a:pt x="4761148" y="1309759"/>
                  </a:lnTo>
                  <a:cubicBezTo>
                    <a:pt x="4763676" y="1240751"/>
                    <a:pt x="4762106" y="1171659"/>
                    <a:pt x="4756354" y="1102980"/>
                  </a:cubicBezTo>
                  <a:cubicBezTo>
                    <a:pt x="4750774" y="1034218"/>
                    <a:pt x="4740050" y="966033"/>
                    <a:pt x="4725578" y="898753"/>
                  </a:cubicBezTo>
                  <a:cubicBezTo>
                    <a:pt x="4710932" y="831473"/>
                    <a:pt x="4692624" y="765100"/>
                    <a:pt x="4673358" y="699384"/>
                  </a:cubicBezTo>
                  <a:cubicBezTo>
                    <a:pt x="4634912" y="568037"/>
                    <a:pt x="4592456" y="438419"/>
                    <a:pt x="4538491" y="312754"/>
                  </a:cubicBezTo>
                  <a:cubicBezTo>
                    <a:pt x="4511464" y="250003"/>
                    <a:pt x="4481301" y="188406"/>
                    <a:pt x="4446604" y="129196"/>
                  </a:cubicBezTo>
                  <a:cubicBezTo>
                    <a:pt x="4438147" y="114291"/>
                    <a:pt x="4428819" y="99798"/>
                    <a:pt x="4419840" y="85222"/>
                  </a:cubicBezTo>
                  <a:cubicBezTo>
                    <a:pt x="4410598" y="70728"/>
                    <a:pt x="4401008" y="56482"/>
                    <a:pt x="4391680" y="42071"/>
                  </a:cubicBezTo>
                  <a:lnTo>
                    <a:pt x="4361930" y="0"/>
                  </a:lnTo>
                  <a:lnTo>
                    <a:pt x="4588871" y="0"/>
                  </a:lnTo>
                  <a:lnTo>
                    <a:pt x="4613640" y="38859"/>
                  </a:lnTo>
                  <a:cubicBezTo>
                    <a:pt x="4653306" y="102762"/>
                    <a:pt x="4690706" y="167901"/>
                    <a:pt x="4724445" y="234687"/>
                  </a:cubicBezTo>
                  <a:cubicBezTo>
                    <a:pt x="4792096" y="368257"/>
                    <a:pt x="4844230" y="508828"/>
                    <a:pt x="4876138" y="653022"/>
                  </a:cubicBezTo>
                  <a:cubicBezTo>
                    <a:pt x="4892005" y="725161"/>
                    <a:pt x="4903077" y="797874"/>
                    <a:pt x="4911707" y="870671"/>
                  </a:cubicBezTo>
                  <a:cubicBezTo>
                    <a:pt x="4920513" y="943386"/>
                    <a:pt x="4927574" y="1016019"/>
                    <a:pt x="4934810" y="1088487"/>
                  </a:cubicBezTo>
                  <a:cubicBezTo>
                    <a:pt x="4941697" y="1161036"/>
                    <a:pt x="4947799" y="1233586"/>
                    <a:pt x="4953206" y="1306301"/>
                  </a:cubicBezTo>
                  <a:lnTo>
                    <a:pt x="4956954" y="1360899"/>
                  </a:lnTo>
                  <a:cubicBezTo>
                    <a:pt x="4957651" y="1369875"/>
                    <a:pt x="4958087" y="1379510"/>
                    <a:pt x="4958610" y="1388980"/>
                  </a:cubicBezTo>
                  <a:cubicBezTo>
                    <a:pt x="4959133" y="1398450"/>
                    <a:pt x="4959656" y="1408003"/>
                    <a:pt x="4959830" y="1417555"/>
                  </a:cubicBezTo>
                  <a:cubicBezTo>
                    <a:pt x="4961138" y="1455683"/>
                    <a:pt x="4960702" y="1494140"/>
                    <a:pt x="4958174" y="1532680"/>
                  </a:cubicBezTo>
                  <a:cubicBezTo>
                    <a:pt x="4948760" y="1686920"/>
                    <a:pt x="4904908" y="1842314"/>
                    <a:pt x="4834030" y="1984861"/>
                  </a:cubicBezTo>
                  <a:cubicBezTo>
                    <a:pt x="4763328" y="2127820"/>
                    <a:pt x="4665860" y="2256121"/>
                    <a:pt x="4558106" y="2368857"/>
                  </a:cubicBezTo>
                  <a:cubicBezTo>
                    <a:pt x="4504230" y="2425432"/>
                    <a:pt x="4447650" y="2478465"/>
                    <a:pt x="4389936" y="2528945"/>
                  </a:cubicBezTo>
                  <a:cubicBezTo>
                    <a:pt x="4332223" y="2579425"/>
                    <a:pt x="4273726" y="2628011"/>
                    <a:pt x="4214618" y="2674457"/>
                  </a:cubicBezTo>
                  <a:cubicBezTo>
                    <a:pt x="4096664" y="2767759"/>
                    <a:pt x="3976094" y="2852826"/>
                    <a:pt x="3858489" y="2936658"/>
                  </a:cubicBezTo>
                  <a:lnTo>
                    <a:pt x="3768868" y="3000643"/>
                  </a:lnTo>
                  <a:cubicBezTo>
                    <a:pt x="3738530" y="3022136"/>
                    <a:pt x="3707929" y="3043794"/>
                    <a:pt x="3676806" y="3065040"/>
                  </a:cubicBezTo>
                  <a:cubicBezTo>
                    <a:pt x="3645770" y="3086369"/>
                    <a:pt x="3614386" y="3107615"/>
                    <a:pt x="3582477" y="3128614"/>
                  </a:cubicBezTo>
                  <a:cubicBezTo>
                    <a:pt x="3550483" y="3149449"/>
                    <a:pt x="3518226" y="3170118"/>
                    <a:pt x="3485185" y="3190377"/>
                  </a:cubicBezTo>
                  <a:cubicBezTo>
                    <a:pt x="3419452" y="3230975"/>
                    <a:pt x="3351625" y="3270338"/>
                    <a:pt x="3280923" y="3306325"/>
                  </a:cubicBezTo>
                  <a:cubicBezTo>
                    <a:pt x="3210307" y="3342476"/>
                    <a:pt x="3137251" y="3376074"/>
                    <a:pt x="3061230" y="3404897"/>
                  </a:cubicBezTo>
                  <a:cubicBezTo>
                    <a:pt x="2909886" y="3463366"/>
                    <a:pt x="2747295" y="3502810"/>
                    <a:pt x="2583137" y="3518292"/>
                  </a:cubicBezTo>
                  <a:cubicBezTo>
                    <a:pt x="2542075" y="3521999"/>
                    <a:pt x="2501013" y="3524798"/>
                    <a:pt x="2460038" y="3525622"/>
                  </a:cubicBezTo>
                  <a:lnTo>
                    <a:pt x="2429264" y="3526280"/>
                  </a:lnTo>
                  <a:cubicBezTo>
                    <a:pt x="2419064" y="3526363"/>
                    <a:pt x="2408777" y="3526116"/>
                    <a:pt x="2398576" y="3526116"/>
                  </a:cubicBezTo>
                  <a:lnTo>
                    <a:pt x="2367977" y="3525786"/>
                  </a:lnTo>
                  <a:lnTo>
                    <a:pt x="2338249" y="3524716"/>
                  </a:lnTo>
                  <a:cubicBezTo>
                    <a:pt x="2259089" y="3522327"/>
                    <a:pt x="2179756" y="3516399"/>
                    <a:pt x="2100770" y="3506845"/>
                  </a:cubicBezTo>
                  <a:cubicBezTo>
                    <a:pt x="2021699" y="3497787"/>
                    <a:pt x="1942801" y="3484776"/>
                    <a:pt x="1864776" y="3467483"/>
                  </a:cubicBezTo>
                  <a:cubicBezTo>
                    <a:pt x="1786836" y="3450025"/>
                    <a:pt x="1709508" y="3429355"/>
                    <a:pt x="1632964" y="3405803"/>
                  </a:cubicBezTo>
                  <a:cubicBezTo>
                    <a:pt x="1480138" y="3358288"/>
                    <a:pt x="1329055" y="3299160"/>
                    <a:pt x="1189219" y="3220352"/>
                  </a:cubicBezTo>
                  <a:cubicBezTo>
                    <a:pt x="1049296" y="3141708"/>
                    <a:pt x="924367" y="3041982"/>
                    <a:pt x="815305" y="2931634"/>
                  </a:cubicBezTo>
                  <a:cubicBezTo>
                    <a:pt x="760469" y="2876542"/>
                    <a:pt x="710603" y="2817909"/>
                    <a:pt x="663699" y="2757877"/>
                  </a:cubicBezTo>
                  <a:cubicBezTo>
                    <a:pt x="617059" y="2697597"/>
                    <a:pt x="572684" y="2636411"/>
                    <a:pt x="531274" y="2573907"/>
                  </a:cubicBezTo>
                  <a:cubicBezTo>
                    <a:pt x="520638" y="2558426"/>
                    <a:pt x="510612" y="2542697"/>
                    <a:pt x="500325" y="2527051"/>
                  </a:cubicBezTo>
                  <a:lnTo>
                    <a:pt x="470771" y="2481594"/>
                  </a:lnTo>
                  <a:cubicBezTo>
                    <a:pt x="451853" y="2452195"/>
                    <a:pt x="432238" y="2423043"/>
                    <a:pt x="412448" y="2393479"/>
                  </a:cubicBezTo>
                  <a:lnTo>
                    <a:pt x="291616" y="2213464"/>
                  </a:lnTo>
                  <a:cubicBezTo>
                    <a:pt x="251078" y="2152113"/>
                    <a:pt x="211062" y="2088951"/>
                    <a:pt x="173662" y="2023154"/>
                  </a:cubicBezTo>
                  <a:cubicBezTo>
                    <a:pt x="155005" y="1990214"/>
                    <a:pt x="136960" y="1956697"/>
                    <a:pt x="120483" y="1922276"/>
                  </a:cubicBezTo>
                  <a:cubicBezTo>
                    <a:pt x="104093" y="1887771"/>
                    <a:pt x="88837" y="1852608"/>
                    <a:pt x="75324" y="1816703"/>
                  </a:cubicBezTo>
                  <a:cubicBezTo>
                    <a:pt x="62072" y="1780717"/>
                    <a:pt x="50303" y="1744235"/>
                    <a:pt x="40713" y="1707179"/>
                  </a:cubicBezTo>
                  <a:cubicBezTo>
                    <a:pt x="36180" y="1688650"/>
                    <a:pt x="31560" y="1670039"/>
                    <a:pt x="27811" y="1651346"/>
                  </a:cubicBezTo>
                  <a:lnTo>
                    <a:pt x="22144" y="1623346"/>
                  </a:lnTo>
                  <a:lnTo>
                    <a:pt x="17436" y="1595265"/>
                  </a:lnTo>
                  <a:cubicBezTo>
                    <a:pt x="5144" y="1520328"/>
                    <a:pt x="0" y="1444978"/>
                    <a:pt x="0" y="1370286"/>
                  </a:cubicBezTo>
                  <a:cubicBezTo>
                    <a:pt x="349" y="1223293"/>
                    <a:pt x="16652" y="1076299"/>
                    <a:pt x="48385" y="931939"/>
                  </a:cubicBezTo>
                  <a:cubicBezTo>
                    <a:pt x="80032" y="787663"/>
                    <a:pt x="128504" y="646187"/>
                    <a:pt x="193801" y="511957"/>
                  </a:cubicBezTo>
                  <a:cubicBezTo>
                    <a:pt x="259404" y="377727"/>
                    <a:pt x="339740" y="250559"/>
                    <a:pt x="431660" y="13137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58F0B144-0787-1DC0-066A-01FC7010EE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1928" y="0"/>
              <a:ext cx="4934374" cy="3484134"/>
            </a:xfrm>
            <a:custGeom>
              <a:avLst/>
              <a:gdLst>
                <a:gd name="connsiteX0" fmla="*/ 585303 w 4934374"/>
                <a:gd name="connsiteY0" fmla="*/ 0 h 3484134"/>
                <a:gd name="connsiteX1" fmla="*/ 1213739 w 4934374"/>
                <a:gd name="connsiteY1" fmla="*/ 0 h 3484134"/>
                <a:gd name="connsiteX2" fmla="*/ 1150162 w 4934374"/>
                <a:gd name="connsiteY2" fmla="*/ 47028 h 3484134"/>
                <a:gd name="connsiteX3" fmla="*/ 626038 w 4934374"/>
                <a:gd name="connsiteY3" fmla="*/ 660944 h 3484134"/>
                <a:gd name="connsiteX4" fmla="*/ 435986 w 4934374"/>
                <a:gd name="connsiteY4" fmla="*/ 1375409 h 3484134"/>
                <a:gd name="connsiteX5" fmla="*/ 750530 w 4934374"/>
                <a:gd name="connsiteY5" fmla="*/ 2038817 h 3484134"/>
                <a:gd name="connsiteX6" fmla="*/ 909024 w 4934374"/>
                <a:gd name="connsiteY6" fmla="*/ 2249384 h 3484134"/>
                <a:gd name="connsiteX7" fmla="*/ 2396223 w 4934374"/>
                <a:gd name="connsiteY7" fmla="*/ 3072468 h 3484134"/>
                <a:gd name="connsiteX8" fmla="*/ 3525201 w 4934374"/>
                <a:gd name="connsiteY8" fmla="*/ 2566101 h 3484134"/>
                <a:gd name="connsiteX9" fmla="*/ 3662596 w 4934374"/>
                <a:gd name="connsiteY9" fmla="*/ 2465552 h 3484134"/>
                <a:gd name="connsiteX10" fmla="*/ 4287500 w 4934374"/>
                <a:gd name="connsiteY10" fmla="*/ 1939915 h 3484134"/>
                <a:gd name="connsiteX11" fmla="*/ 4498563 w 4934374"/>
                <a:gd name="connsiteY11" fmla="*/ 1375409 h 3484134"/>
                <a:gd name="connsiteX12" fmla="*/ 4132831 w 4934374"/>
                <a:gd name="connsiteY12" fmla="*/ 134540 h 3484134"/>
                <a:gd name="connsiteX13" fmla="*/ 4025590 w 4934374"/>
                <a:gd name="connsiteY13" fmla="*/ 0 h 3484134"/>
                <a:gd name="connsiteX14" fmla="*/ 4555675 w 4934374"/>
                <a:gd name="connsiteY14" fmla="*/ 0 h 3484134"/>
                <a:gd name="connsiteX15" fmla="*/ 4605933 w 4934374"/>
                <a:gd name="connsiteY15" fmla="*/ 77740 h 3484134"/>
                <a:gd name="connsiteX16" fmla="*/ 4934374 w 4934374"/>
                <a:gd name="connsiteY16" fmla="*/ 1375327 h 3484134"/>
                <a:gd name="connsiteX17" fmla="*/ 3793540 w 4934374"/>
                <a:gd name="connsiteY17" fmla="*/ 2890475 h 3484134"/>
                <a:gd name="connsiteX18" fmla="*/ 2396135 w 4934374"/>
                <a:gd name="connsiteY18" fmla="*/ 3484134 h 3484134"/>
                <a:gd name="connsiteX19" fmla="*/ 548273 w 4934374"/>
                <a:gd name="connsiteY19" fmla="*/ 2480458 h 3484134"/>
                <a:gd name="connsiteX20" fmla="*/ 0 w 4934374"/>
                <a:gd name="connsiteY20" fmla="*/ 1375327 h 3484134"/>
                <a:gd name="connsiteX21" fmla="*/ 512166 w 4934374"/>
                <a:gd name="connsiteY21" fmla="*/ 77740 h 348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934374" h="3484134">
                  <a:moveTo>
                    <a:pt x="585303" y="0"/>
                  </a:moveTo>
                  <a:lnTo>
                    <a:pt x="1213739" y="0"/>
                  </a:lnTo>
                  <a:lnTo>
                    <a:pt x="1150162" y="47028"/>
                  </a:lnTo>
                  <a:cubicBezTo>
                    <a:pt x="925762" y="228608"/>
                    <a:pt x="749397" y="435224"/>
                    <a:pt x="626038" y="660944"/>
                  </a:cubicBezTo>
                  <a:cubicBezTo>
                    <a:pt x="499976" y="891687"/>
                    <a:pt x="435986" y="1132066"/>
                    <a:pt x="435986" y="1375409"/>
                  </a:cubicBezTo>
                  <a:cubicBezTo>
                    <a:pt x="435986" y="1620481"/>
                    <a:pt x="538074" y="1763604"/>
                    <a:pt x="750530" y="2038817"/>
                  </a:cubicBezTo>
                  <a:cubicBezTo>
                    <a:pt x="801792" y="2105190"/>
                    <a:pt x="854797" y="2173870"/>
                    <a:pt x="909024" y="2249384"/>
                  </a:cubicBezTo>
                  <a:cubicBezTo>
                    <a:pt x="1323389" y="2826326"/>
                    <a:pt x="1768180" y="3072468"/>
                    <a:pt x="2396223" y="3072468"/>
                  </a:cubicBezTo>
                  <a:cubicBezTo>
                    <a:pt x="2808409" y="3072468"/>
                    <a:pt x="3110835" y="2871947"/>
                    <a:pt x="3525201" y="2566101"/>
                  </a:cubicBezTo>
                  <a:cubicBezTo>
                    <a:pt x="3571493" y="2531926"/>
                    <a:pt x="3617786" y="2498162"/>
                    <a:pt x="3662596" y="2465552"/>
                  </a:cubicBezTo>
                  <a:cubicBezTo>
                    <a:pt x="3905479" y="2288583"/>
                    <a:pt x="4134849" y="2121414"/>
                    <a:pt x="4287500" y="1939915"/>
                  </a:cubicBezTo>
                  <a:cubicBezTo>
                    <a:pt x="4433440" y="1766404"/>
                    <a:pt x="4498563" y="1592317"/>
                    <a:pt x="4498563" y="1375409"/>
                  </a:cubicBezTo>
                  <a:cubicBezTo>
                    <a:pt x="4498563" y="899696"/>
                    <a:pt x="4369741" y="465973"/>
                    <a:pt x="4132831" y="134540"/>
                  </a:cubicBezTo>
                  <a:lnTo>
                    <a:pt x="4025590" y="0"/>
                  </a:lnTo>
                  <a:lnTo>
                    <a:pt x="4555675" y="0"/>
                  </a:lnTo>
                  <a:lnTo>
                    <a:pt x="4605933" y="77740"/>
                  </a:lnTo>
                  <a:cubicBezTo>
                    <a:pt x="4820335" y="448137"/>
                    <a:pt x="4934374" y="894662"/>
                    <a:pt x="4934374" y="1375327"/>
                  </a:cubicBezTo>
                  <a:cubicBezTo>
                    <a:pt x="4934374" y="2116884"/>
                    <a:pt x="4369100" y="2465635"/>
                    <a:pt x="3793540" y="2890475"/>
                  </a:cubicBezTo>
                  <a:cubicBezTo>
                    <a:pt x="3374293" y="3199945"/>
                    <a:pt x="2970389" y="3484134"/>
                    <a:pt x="2396135" y="3484134"/>
                  </a:cubicBezTo>
                  <a:cubicBezTo>
                    <a:pt x="1544564" y="3484134"/>
                    <a:pt x="991670" y="3097832"/>
                    <a:pt x="548273" y="2480458"/>
                  </a:cubicBezTo>
                  <a:cubicBezTo>
                    <a:pt x="282201" y="2110049"/>
                    <a:pt x="0" y="1856001"/>
                    <a:pt x="0" y="1375327"/>
                  </a:cubicBezTo>
                  <a:cubicBezTo>
                    <a:pt x="0" y="894662"/>
                    <a:pt x="195505" y="448137"/>
                    <a:pt x="512166" y="777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8542E06D-0C42-E8C1-9800-39AE5E3D3A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61928" y="0"/>
              <a:ext cx="4934374" cy="3484134"/>
            </a:xfrm>
            <a:custGeom>
              <a:avLst/>
              <a:gdLst>
                <a:gd name="connsiteX0" fmla="*/ 585303 w 4934374"/>
                <a:gd name="connsiteY0" fmla="*/ 0 h 3484134"/>
                <a:gd name="connsiteX1" fmla="*/ 1354934 w 4934374"/>
                <a:gd name="connsiteY1" fmla="*/ 0 h 3484134"/>
                <a:gd name="connsiteX2" fmla="*/ 1206830 w 4934374"/>
                <a:gd name="connsiteY2" fmla="*/ 109531 h 3484134"/>
                <a:gd name="connsiteX3" fmla="*/ 703453 w 4934374"/>
                <a:gd name="connsiteY3" fmla="*/ 698660 h 3484134"/>
                <a:gd name="connsiteX4" fmla="*/ 523079 w 4934374"/>
                <a:gd name="connsiteY4" fmla="*/ 1375409 h 3484134"/>
                <a:gd name="connsiteX5" fmla="*/ 820885 w 4934374"/>
                <a:gd name="connsiteY5" fmla="*/ 1990313 h 3484134"/>
                <a:gd name="connsiteX6" fmla="*/ 981122 w 4934374"/>
                <a:gd name="connsiteY6" fmla="*/ 2203186 h 3484134"/>
                <a:gd name="connsiteX7" fmla="*/ 1592426 w 4934374"/>
                <a:gd name="connsiteY7" fmla="*/ 2792645 h 3484134"/>
                <a:gd name="connsiteX8" fmla="*/ 2396135 w 4934374"/>
                <a:gd name="connsiteY8" fmla="*/ 2990119 h 3484134"/>
                <a:gd name="connsiteX9" fmla="*/ 2913112 w 4934374"/>
                <a:gd name="connsiteY9" fmla="*/ 2864371 h 3484134"/>
                <a:gd name="connsiteX10" fmla="*/ 3471411 w 4934374"/>
                <a:gd name="connsiteY10" fmla="*/ 2501292 h 3484134"/>
                <a:gd name="connsiteX11" fmla="*/ 3609242 w 4934374"/>
                <a:gd name="connsiteY11" fmla="*/ 2400414 h 3484134"/>
                <a:gd name="connsiteX12" fmla="*/ 4219151 w 4934374"/>
                <a:gd name="connsiteY12" fmla="*/ 1888693 h 3484134"/>
                <a:gd name="connsiteX13" fmla="*/ 4411296 w 4934374"/>
                <a:gd name="connsiteY13" fmla="*/ 1375409 h 3484134"/>
                <a:gd name="connsiteX14" fmla="*/ 3957874 w 4934374"/>
                <a:gd name="connsiteY14" fmla="*/ 51887 h 3484134"/>
                <a:gd name="connsiteX15" fmla="*/ 3906637 w 4934374"/>
                <a:gd name="connsiteY15" fmla="*/ 0 h 3484134"/>
                <a:gd name="connsiteX16" fmla="*/ 4555675 w 4934374"/>
                <a:gd name="connsiteY16" fmla="*/ 0 h 3484134"/>
                <a:gd name="connsiteX17" fmla="*/ 4605933 w 4934374"/>
                <a:gd name="connsiteY17" fmla="*/ 77740 h 3484134"/>
                <a:gd name="connsiteX18" fmla="*/ 4934374 w 4934374"/>
                <a:gd name="connsiteY18" fmla="*/ 1375327 h 3484134"/>
                <a:gd name="connsiteX19" fmla="*/ 3793540 w 4934374"/>
                <a:gd name="connsiteY19" fmla="*/ 2890475 h 3484134"/>
                <a:gd name="connsiteX20" fmla="*/ 2396135 w 4934374"/>
                <a:gd name="connsiteY20" fmla="*/ 3484134 h 3484134"/>
                <a:gd name="connsiteX21" fmla="*/ 548273 w 4934374"/>
                <a:gd name="connsiteY21" fmla="*/ 2480458 h 3484134"/>
                <a:gd name="connsiteX22" fmla="*/ 0 w 4934374"/>
                <a:gd name="connsiteY22" fmla="*/ 1375327 h 3484134"/>
                <a:gd name="connsiteX23" fmla="*/ 512166 w 4934374"/>
                <a:gd name="connsiteY23" fmla="*/ 77740 h 348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34374" h="3484134">
                  <a:moveTo>
                    <a:pt x="585303" y="0"/>
                  </a:moveTo>
                  <a:lnTo>
                    <a:pt x="1354934" y="0"/>
                  </a:lnTo>
                  <a:lnTo>
                    <a:pt x="1206830" y="109531"/>
                  </a:lnTo>
                  <a:cubicBezTo>
                    <a:pt x="994024" y="281725"/>
                    <a:pt x="820013" y="485457"/>
                    <a:pt x="703453" y="698660"/>
                  </a:cubicBezTo>
                  <a:cubicBezTo>
                    <a:pt x="583756" y="917627"/>
                    <a:pt x="523079" y="1145324"/>
                    <a:pt x="523079" y="1375409"/>
                  </a:cubicBezTo>
                  <a:cubicBezTo>
                    <a:pt x="523079" y="1595282"/>
                    <a:pt x="614356" y="1722842"/>
                    <a:pt x="820885" y="1990313"/>
                  </a:cubicBezTo>
                  <a:cubicBezTo>
                    <a:pt x="872582" y="2057263"/>
                    <a:pt x="926023" y="2126519"/>
                    <a:pt x="981122" y="2203186"/>
                  </a:cubicBezTo>
                  <a:cubicBezTo>
                    <a:pt x="1175968" y="2474445"/>
                    <a:pt x="1375871" y="2667309"/>
                    <a:pt x="1592426" y="2792645"/>
                  </a:cubicBezTo>
                  <a:cubicBezTo>
                    <a:pt x="1821970" y="2925557"/>
                    <a:pt x="2084904" y="2990119"/>
                    <a:pt x="2396135" y="2990119"/>
                  </a:cubicBezTo>
                  <a:cubicBezTo>
                    <a:pt x="2572762" y="2990119"/>
                    <a:pt x="2737009" y="2950179"/>
                    <a:pt x="2913112" y="2864371"/>
                  </a:cubicBezTo>
                  <a:cubicBezTo>
                    <a:pt x="3093922" y="2776257"/>
                    <a:pt x="3272903" y="2647792"/>
                    <a:pt x="3471411" y="2501292"/>
                  </a:cubicBezTo>
                  <a:cubicBezTo>
                    <a:pt x="3517964" y="2466952"/>
                    <a:pt x="3564344" y="2433106"/>
                    <a:pt x="3609242" y="2400414"/>
                  </a:cubicBezTo>
                  <a:cubicBezTo>
                    <a:pt x="3847766" y="2226574"/>
                    <a:pt x="4073038" y="2062368"/>
                    <a:pt x="4219151" y="1888693"/>
                  </a:cubicBezTo>
                  <a:cubicBezTo>
                    <a:pt x="4353844" y="1728606"/>
                    <a:pt x="4411296" y="1575106"/>
                    <a:pt x="4411296" y="1375409"/>
                  </a:cubicBezTo>
                  <a:cubicBezTo>
                    <a:pt x="4411296" y="851089"/>
                    <a:pt x="4250274" y="381038"/>
                    <a:pt x="3957874" y="51887"/>
                  </a:cubicBezTo>
                  <a:lnTo>
                    <a:pt x="3906637" y="0"/>
                  </a:lnTo>
                  <a:lnTo>
                    <a:pt x="4555675" y="0"/>
                  </a:lnTo>
                  <a:lnTo>
                    <a:pt x="4605933" y="77740"/>
                  </a:lnTo>
                  <a:cubicBezTo>
                    <a:pt x="4820335" y="448137"/>
                    <a:pt x="4934374" y="894662"/>
                    <a:pt x="4934374" y="1375327"/>
                  </a:cubicBezTo>
                  <a:cubicBezTo>
                    <a:pt x="4934374" y="2116884"/>
                    <a:pt x="4369100" y="2465635"/>
                    <a:pt x="3793540" y="2890475"/>
                  </a:cubicBezTo>
                  <a:cubicBezTo>
                    <a:pt x="3374293" y="3199945"/>
                    <a:pt x="2970389" y="3484134"/>
                    <a:pt x="2396135" y="3484134"/>
                  </a:cubicBezTo>
                  <a:cubicBezTo>
                    <a:pt x="1544564" y="3484134"/>
                    <a:pt x="991670" y="3097832"/>
                    <a:pt x="548273" y="2480458"/>
                  </a:cubicBezTo>
                  <a:cubicBezTo>
                    <a:pt x="282201" y="2110049"/>
                    <a:pt x="0" y="1856001"/>
                    <a:pt x="0" y="1375327"/>
                  </a:cubicBezTo>
                  <a:cubicBezTo>
                    <a:pt x="0" y="894662"/>
                    <a:pt x="195505" y="448137"/>
                    <a:pt x="512166" y="777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0F823185-D760-2522-4E24-DD189D2B6EB0}"/>
              </a:ext>
            </a:extLst>
          </p:cNvPr>
          <p:cNvSpPr>
            <a:spLocks noGrp="1"/>
          </p:cNvSpPr>
          <p:nvPr>
            <p:ph type="title"/>
          </p:nvPr>
        </p:nvSpPr>
        <p:spPr>
          <a:xfrm>
            <a:off x="804672" y="802955"/>
            <a:ext cx="5145024" cy="1454051"/>
          </a:xfrm>
        </p:spPr>
        <p:txBody>
          <a:bodyPr vert="horz" lIns="91440" tIns="45720" rIns="91440" bIns="45720" rtlCol="0" anchor="b">
            <a:normAutofit/>
          </a:bodyPr>
          <a:lstStyle/>
          <a:p>
            <a:r>
              <a:rPr lang="en-US" sz="3600" b="1">
                <a:solidFill>
                  <a:schemeClr val="tx2"/>
                </a:solidFill>
                <a:effectLst/>
              </a:rPr>
              <a:t>Worcester County </a:t>
            </a:r>
            <a:br>
              <a:rPr lang="en-US" sz="3600" b="1">
                <a:solidFill>
                  <a:schemeClr val="tx2"/>
                </a:solidFill>
                <a:effectLst/>
              </a:rPr>
            </a:br>
            <a:r>
              <a:rPr lang="en-US" sz="3600" b="1">
                <a:solidFill>
                  <a:schemeClr val="tx2"/>
                </a:solidFill>
                <a:effectLst/>
              </a:rPr>
              <a:t>Legislative Issues</a:t>
            </a:r>
            <a:endParaRPr lang="en-US" sz="3600">
              <a:solidFill>
                <a:schemeClr val="tx2"/>
              </a:solidFill>
            </a:endParaRPr>
          </a:p>
        </p:txBody>
      </p:sp>
      <p:pic>
        <p:nvPicPr>
          <p:cNvPr id="4" name="Picture 3" descr="A logo with blue and red stars&#10;&#10;AI-generated content may be incorrect.">
            <a:extLst>
              <a:ext uri="{FF2B5EF4-FFF2-40B4-BE49-F238E27FC236}">
                <a16:creationId xmlns:a16="http://schemas.microsoft.com/office/drawing/2014/main" id="{6D95F47C-4CCF-7882-19FA-135BBE198C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98853" y="390831"/>
            <a:ext cx="2629372" cy="1479021"/>
          </a:xfrm>
          <a:prstGeom prst="rect">
            <a:avLst/>
          </a:prstGeom>
        </p:spPr>
      </p:pic>
      <p:sp>
        <p:nvSpPr>
          <p:cNvPr id="23" name="TextBox 22">
            <a:extLst>
              <a:ext uri="{FF2B5EF4-FFF2-40B4-BE49-F238E27FC236}">
                <a16:creationId xmlns:a16="http://schemas.microsoft.com/office/drawing/2014/main" id="{437FA95C-B441-1384-46C5-0B48CFD2B5CA}"/>
              </a:ext>
            </a:extLst>
          </p:cNvPr>
          <p:cNvSpPr txBox="1"/>
          <p:nvPr/>
        </p:nvSpPr>
        <p:spPr>
          <a:xfrm>
            <a:off x="804672" y="2421682"/>
            <a:ext cx="5145024" cy="4043286"/>
          </a:xfrm>
          <a:prstGeom prst="rect">
            <a:avLst/>
          </a:prstGeom>
        </p:spPr>
        <p:txBody>
          <a:bodyPr vert="horz" lIns="91440" tIns="45720" rIns="91440" bIns="45720" rtlCol="0" anchor="ctr">
            <a:normAutofit/>
          </a:bodyPr>
          <a:lstStyle/>
          <a:p>
            <a:r>
              <a:rPr lang="en-US" dirty="0"/>
              <a:t>Worcester Candidates</a:t>
            </a:r>
          </a:p>
          <a:p>
            <a:r>
              <a:rPr lang="en-US" dirty="0"/>
              <a:t>District 1: Caryn Abbott; Laura Morrison; Shaun Shockley; Wayne Taylor</a:t>
            </a:r>
          </a:p>
          <a:p>
            <a:r>
              <a:rPr lang="en-US" dirty="0"/>
              <a:t>District 2: Roxie Dennis; Diana Purnell</a:t>
            </a:r>
          </a:p>
          <a:p>
            <a:r>
              <a:rPr lang="en-US" dirty="0"/>
              <a:t>District 3: Eric Fiori; Tim </a:t>
            </a:r>
            <a:r>
              <a:rPr lang="en-US" dirty="0" err="1"/>
              <a:t>VanVonno</a:t>
            </a:r>
            <a:endParaRPr lang="en-US" dirty="0"/>
          </a:p>
          <a:p>
            <a:r>
              <a:rPr lang="en-US" dirty="0"/>
              <a:t>District 4: Ted Elder; Steve Green; Virgil Shockley</a:t>
            </a:r>
          </a:p>
          <a:p>
            <a:r>
              <a:rPr lang="en-US" dirty="0"/>
              <a:t>District 5: Chip Bertino; Joe Schanno</a:t>
            </a:r>
          </a:p>
          <a:p>
            <a:r>
              <a:rPr lang="en-US" dirty="0"/>
              <a:t>District 6: Sherrie Clifford; Lou Taylor</a:t>
            </a:r>
          </a:p>
          <a:p>
            <a:r>
              <a:rPr lang="en-US" dirty="0"/>
              <a:t>District 7: Joe </a:t>
            </a:r>
            <a:r>
              <a:rPr lang="en-US" dirty="0" err="1"/>
              <a:t>Mitrecic</a:t>
            </a:r>
            <a:endParaRPr lang="en-US" dirty="0"/>
          </a:p>
          <a:p>
            <a:endParaRPr lang="en-US" sz="1100" dirty="0"/>
          </a:p>
        </p:txBody>
      </p:sp>
      <p:pic>
        <p:nvPicPr>
          <p:cNvPr id="5" name="Picture 4" descr="A yellow and black striped emblem&#10;&#10;AI-generated content may be incorrect.">
            <a:extLst>
              <a:ext uri="{FF2B5EF4-FFF2-40B4-BE49-F238E27FC236}">
                <a16:creationId xmlns:a16="http://schemas.microsoft.com/office/drawing/2014/main" id="{CCE714EE-D6F5-BF24-20AE-69861DF119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38718" y="3863170"/>
            <a:ext cx="1986379" cy="1996361"/>
          </a:xfrm>
          <a:prstGeom prst="rect">
            <a:avLst/>
          </a:prstGeom>
        </p:spPr>
      </p:pic>
      <p:pic>
        <p:nvPicPr>
          <p:cNvPr id="7" name="Picture 6" descr="A logo for a party&#10;&#10;AI-generated content may be incorrect.">
            <a:extLst>
              <a:ext uri="{FF2B5EF4-FFF2-40B4-BE49-F238E27FC236}">
                <a16:creationId xmlns:a16="http://schemas.microsoft.com/office/drawing/2014/main" id="{6C955503-E7E7-F845-C710-DCE1171460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
        <p:nvSpPr>
          <p:cNvPr id="17" name="Rectangle 4">
            <a:extLst>
              <a:ext uri="{FF2B5EF4-FFF2-40B4-BE49-F238E27FC236}">
                <a16:creationId xmlns:a16="http://schemas.microsoft.com/office/drawing/2014/main" id="{7751D171-BF6C-D250-BA56-7825C0BB6D9D}"/>
              </a:ext>
            </a:extLst>
          </p:cNvPr>
          <p:cNvSpPr>
            <a:spLocks noChangeArrowheads="1"/>
          </p:cNvSpPr>
          <p:nvPr/>
        </p:nvSpPr>
        <p:spPr bwMode="auto">
          <a:xfrm>
            <a:off x="0" y="43934"/>
            <a:ext cx="184731" cy="369332"/>
          </a:xfrm>
          <a:prstGeom prst="rect">
            <a:avLst/>
          </a:prstGeom>
          <a:solidFill>
            <a:srgbClr val="FAFA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74902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B9C8C7C-7F1E-5046-0F2D-DD4D76528A7C}"/>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440F0F47-DD0B-8709-DF48-9D019102FA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ABC5F5-ABE0-DE59-A96E-A15D39B837CA}"/>
              </a:ext>
            </a:extLst>
          </p:cNvPr>
          <p:cNvSpPr>
            <a:spLocks noGrp="1"/>
          </p:cNvSpPr>
          <p:nvPr>
            <p:ph type="title"/>
          </p:nvPr>
        </p:nvSpPr>
        <p:spPr>
          <a:xfrm>
            <a:off x="3655185" y="329184"/>
            <a:ext cx="7897942" cy="999547"/>
          </a:xfrm>
        </p:spPr>
        <p:txBody>
          <a:bodyPr vert="horz" lIns="91440" tIns="45720" rIns="91440" bIns="45720" rtlCol="0" anchor="b">
            <a:normAutofit/>
          </a:bodyPr>
          <a:lstStyle/>
          <a:p>
            <a:r>
              <a:rPr lang="en-US" sz="5400" dirty="0"/>
              <a:t>Session Preview</a:t>
            </a:r>
          </a:p>
        </p:txBody>
      </p:sp>
      <p:sp>
        <p:nvSpPr>
          <p:cNvPr id="1052" name="sketchy line">
            <a:extLst>
              <a:ext uri="{FF2B5EF4-FFF2-40B4-BE49-F238E27FC236}">
                <a16:creationId xmlns:a16="http://schemas.microsoft.com/office/drawing/2014/main" id="{1467F9D6-7F2C-F766-7E81-6E3683D9ED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E9B2748A-FCE9-7569-AFB9-19FB9BD0CE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FB15F459-C1F9-8F12-B339-D20F9FB4E45F}"/>
              </a:ext>
            </a:extLst>
          </p:cNvPr>
          <p:cNvSpPr txBox="1"/>
          <p:nvPr/>
        </p:nvSpPr>
        <p:spPr>
          <a:xfrm>
            <a:off x="432619" y="2632292"/>
            <a:ext cx="11120501" cy="3604674"/>
          </a:xfrm>
          <a:prstGeom prst="rect">
            <a:avLst/>
          </a:prstGeom>
        </p:spPr>
        <p:txBody>
          <a:bodyPr vert="horz" lIns="91440" tIns="45720" rIns="91440" bIns="45720" rtlCol="0">
            <a:normAutofit fontScale="62500" lnSpcReduction="20000"/>
          </a:bodyPr>
          <a:lstStyle/>
          <a:p>
            <a:r>
              <a:rPr lang="en-US" b="1" dirty="0"/>
              <a:t>Housing Supply and Affordability </a:t>
            </a:r>
            <a:endParaRPr lang="en-US" dirty="0"/>
          </a:p>
          <a:p>
            <a:r>
              <a:rPr lang="en-US" dirty="0"/>
              <a:t>Maryland continues to fall far behind other states when it comes to enacting meaningful legislation to expand housing opportunities and diversify housing options for residents. Recent reports from the Department of Housing and Community Development (DHCD) and the Office of the Comptroller outline the dramatic impacts our housing crisis is having on our state: </a:t>
            </a:r>
          </a:p>
          <a:p>
            <a:pPr lvl="0"/>
            <a:r>
              <a:rPr lang="en-US" dirty="0"/>
              <a:t>Maryland needs an additional 590,000 housing units by 2045 </a:t>
            </a:r>
          </a:p>
          <a:p>
            <a:pPr lvl="0"/>
            <a:r>
              <a:rPr lang="en-US" dirty="0"/>
              <a:t>Housing production must increase by 70% to reach this target </a:t>
            </a:r>
          </a:p>
          <a:p>
            <a:pPr lvl="0"/>
            <a:r>
              <a:rPr lang="en-US" dirty="0"/>
              <a:t>The percentage of Maryland residents that can afford the median priced home has fallen from 75% to just 50%</a:t>
            </a:r>
          </a:p>
          <a:p>
            <a:pPr lvl="0"/>
            <a:r>
              <a:rPr lang="en-US" dirty="0"/>
              <a:t>Maryland is losing 40,000 residents annually to states with lower housing costs</a:t>
            </a:r>
          </a:p>
          <a:p>
            <a:r>
              <a:rPr lang="en-US" b="1" dirty="0"/>
              <a:t> </a:t>
            </a:r>
            <a:endParaRPr lang="en-US" dirty="0"/>
          </a:p>
          <a:p>
            <a:r>
              <a:rPr lang="en-US" b="1" dirty="0"/>
              <a:t>Maryland REALTORS® urges state officials to reverse these trends and begin growing our economy through enactment of meaningful housing legislation. This includes: </a:t>
            </a:r>
            <a:endParaRPr lang="en-US" dirty="0"/>
          </a:p>
          <a:p>
            <a:pPr lvl="0"/>
            <a:r>
              <a:rPr lang="en-US" dirty="0"/>
              <a:t>Expanding the production of middle housing options (like townhomes, duplexes, and cottage homes) and where those homes can be located, so that more Marylanders can find housing that meets their needs. </a:t>
            </a:r>
          </a:p>
          <a:p>
            <a:pPr lvl="0"/>
            <a:r>
              <a:rPr lang="en-US" dirty="0"/>
              <a:t>Holding officials accountable for producing housing within their jurisdictions until those shortages are eliminated and rewarding those that do for their efforts. </a:t>
            </a:r>
          </a:p>
          <a:p>
            <a:pPr lvl="0"/>
            <a:r>
              <a:rPr lang="en-US" dirty="0"/>
              <a:t>Providing an orderly, predictable, and affordable development approval process to speed up housing production, and enacting penalties for governments when they arbitrarily change requirements. </a:t>
            </a:r>
          </a:p>
          <a:p>
            <a:pPr lvl="0"/>
            <a:r>
              <a:rPr lang="en-US" dirty="0"/>
              <a:t>Consider measures to expand the Renters’ and Homeowners’ tax credit programs and address the steep rise in property tax assessments for rental properties not covered by the state’s homestead exemption.</a:t>
            </a:r>
          </a:p>
          <a:p>
            <a:endParaRPr lang="en-US" b="1" dirty="0"/>
          </a:p>
          <a:p>
            <a:r>
              <a:rPr lang="en-US" b="1" dirty="0"/>
              <a:t>40-Year Homeowner Benefit Agreements</a:t>
            </a:r>
            <a:r>
              <a:rPr lang="en-US" dirty="0"/>
              <a:t> </a:t>
            </a:r>
          </a:p>
          <a:p>
            <a:r>
              <a:rPr lang="en-US" dirty="0"/>
              <a:t>In 2024, Maryland REALTORS® successfully passed legislation to prevent the future use of Homeowner Benefit Agreements (HBAs), whereby homeowners are offered cash payments in exchange for agreeing to use a certain real estate brokerage in the future. This legislation did not address the 1,000 HBAs that were already in place. Using existing Arizona law as a model, Maryland REALTORS® will seek legislation to release these homeowners from their HBA agreements.</a:t>
            </a:r>
          </a:p>
          <a:p>
            <a:r>
              <a:rPr lang="en-US" dirty="0"/>
              <a:t> </a:t>
            </a:r>
          </a:p>
          <a:p>
            <a:r>
              <a:rPr lang="en-US" b="1" dirty="0"/>
              <a:t>Condo and HOA Act Reforms </a:t>
            </a:r>
            <a:endParaRPr lang="en-US" dirty="0"/>
          </a:p>
          <a:p>
            <a:r>
              <a:rPr lang="en-US" dirty="0"/>
              <a:t>REALTORS® continue to face challenges with excessive and inconsistent fees charged by Condominium and Homeowners’ Associations for required resale disclosure packets. Maryland REALTORS® will continue to pursue legislation to rein in unreasonable resale fees and protect clients from unnecessary costs.</a:t>
            </a:r>
          </a:p>
          <a:p>
            <a:endParaRPr lang="en-US" b="1"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454852E1-2E2B-6AF1-3B9F-5996420C89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1626643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870DA99-F4BB-485C-B3B4-BC2FFB9CC81F}"/>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7D029DB6-B599-9B00-716E-98D719B4A4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0EA17DC-16AB-98A6-2B8E-C258F4CACEC5}"/>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Session Preview</a:t>
            </a:r>
          </a:p>
        </p:txBody>
      </p:sp>
      <p:sp>
        <p:nvSpPr>
          <p:cNvPr id="1052" name="sketchy line">
            <a:extLst>
              <a:ext uri="{FF2B5EF4-FFF2-40B4-BE49-F238E27FC236}">
                <a16:creationId xmlns:a16="http://schemas.microsoft.com/office/drawing/2014/main" id="{B8E9D318-4F62-E51B-5E8F-3DC856990B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3576A58C-849F-2ECA-03D7-4B39CB6AF5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16A630A6-67DF-6C36-2772-6E06831CD625}"/>
              </a:ext>
            </a:extLst>
          </p:cNvPr>
          <p:cNvSpPr txBox="1"/>
          <p:nvPr/>
        </p:nvSpPr>
        <p:spPr>
          <a:xfrm>
            <a:off x="638873" y="2706624"/>
            <a:ext cx="10914247" cy="3530342"/>
          </a:xfrm>
          <a:prstGeom prst="rect">
            <a:avLst/>
          </a:prstGeom>
        </p:spPr>
        <p:txBody>
          <a:bodyPr vert="horz" lIns="91440" tIns="45720" rIns="91440" bIns="45720" rtlCol="0">
            <a:normAutofit/>
          </a:bodyPr>
          <a:lstStyle/>
          <a:p>
            <a:r>
              <a:rPr lang="en-US" sz="1100" dirty="0"/>
              <a:t>A briefing on Housing was held in the House Economic Matters Committee this afternoon. It has not yet finished as of this email, but a robust discussion on the State’s affordability and housing outlook has yielded great conversation among the panelists and committee members. Our own Delegate Adams made sure to bring the issue of septic in Wicomico to the committee, and the concerns he has with budget cuts to the Bay Restoration fund, which is the financing behind BAT installation and water/wastewater infrastructure products. </a:t>
            </a:r>
            <a:endParaRPr lang="en-US" sz="1100" b="1" dirty="0"/>
          </a:p>
          <a:p>
            <a:endParaRPr lang="en-US" sz="1100" b="1" dirty="0"/>
          </a:p>
          <a:p>
            <a:r>
              <a:rPr lang="en-US" sz="1100" dirty="0"/>
              <a:t>Discussion on rent control, vacancy control, and just cause evictions was held as well, ideas which have circulated in Annapolis for several years but have not been enacted. I’ll provide everyone a link to the video when it </a:t>
            </a:r>
            <a:r>
              <a:rPr lang="en-US" sz="1100"/>
              <a:t>becomes available.  </a:t>
            </a:r>
            <a:endParaRPr lang="en-US" sz="1100" dirty="0"/>
          </a:p>
        </p:txBody>
      </p:sp>
      <p:pic>
        <p:nvPicPr>
          <p:cNvPr id="7" name="Picture 6" descr="A logo for a party&#10;&#10;AI-generated content may be incorrect.">
            <a:extLst>
              <a:ext uri="{FF2B5EF4-FFF2-40B4-BE49-F238E27FC236}">
                <a16:creationId xmlns:a16="http://schemas.microsoft.com/office/drawing/2014/main" id="{1EA1DB5D-BC1C-6EA4-EAA0-0E925F6C4C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39790035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BD98A46-8FFE-1F80-F67A-3ED10F85B717}"/>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270109CE-AD6E-0070-B8D4-CA804129F6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0190FE-1C3E-210E-786D-37D380FBBCEE}"/>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Lower Shore Candidates</a:t>
            </a:r>
          </a:p>
        </p:txBody>
      </p:sp>
      <p:sp>
        <p:nvSpPr>
          <p:cNvPr id="1052" name="sketchy line">
            <a:extLst>
              <a:ext uri="{FF2B5EF4-FFF2-40B4-BE49-F238E27FC236}">
                <a16:creationId xmlns:a16="http://schemas.microsoft.com/office/drawing/2014/main" id="{29C2B4EA-2568-5A0F-9C25-EC202376C4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7834BA5C-6F3B-E8E0-C8F8-67D420CD01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02A9671C-1EA6-3F1C-6D44-B90B9E56ACB3}"/>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hlinkClick r:id="rId3"/>
              </a:rPr>
              <a:t>Please use this link to see candidates who have filed for election in State and Local elections. </a:t>
            </a:r>
            <a:endParaRPr lang="en-US" sz="1400" dirty="0"/>
          </a:p>
          <a:p>
            <a:pPr marR="0">
              <a:lnSpc>
                <a:spcPct val="90000"/>
              </a:lnSpc>
              <a:spcBef>
                <a:spcPts val="0"/>
              </a:spcBef>
              <a:spcAft>
                <a:spcPts val="800"/>
              </a:spcAft>
            </a:pPr>
            <a:r>
              <a:rPr lang="en-US" sz="1400" dirty="0"/>
              <a:t>I have been monitoring this site in preparation for this upcoming election year. This is updated twice a day and more have filed in the past few weeks as we approach the filing deadline in February.</a:t>
            </a:r>
          </a:p>
          <a:p>
            <a:pPr marR="0">
              <a:lnSpc>
                <a:spcPct val="90000"/>
              </a:lnSpc>
              <a:spcBef>
                <a:spcPts val="0"/>
              </a:spcBef>
              <a:spcAft>
                <a:spcPts val="800"/>
              </a:spcAft>
            </a:pP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D2AD6B96-3FFB-45EE-5323-875763E863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1927900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A905D76-DD8A-C20B-EDC8-F1A9CC093C69}"/>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7FB71A02-C45F-D610-B89A-65D022D145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C84375-FCFD-4ED7-5A8D-95A0514ED081}"/>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Comptroller and DHCD Housing Update</a:t>
            </a:r>
          </a:p>
        </p:txBody>
      </p:sp>
      <p:sp>
        <p:nvSpPr>
          <p:cNvPr id="1052" name="sketchy line">
            <a:extLst>
              <a:ext uri="{FF2B5EF4-FFF2-40B4-BE49-F238E27FC236}">
                <a16:creationId xmlns:a16="http://schemas.microsoft.com/office/drawing/2014/main" id="{D2582840-D3A2-A11B-367D-142EC35EC5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7688C8A9-0121-E9D9-B62D-74DDBF1A90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0A3044DA-3690-710E-6C90-82A34505B835}"/>
              </a:ext>
            </a:extLst>
          </p:cNvPr>
          <p:cNvSpPr txBox="1"/>
          <p:nvPr/>
        </p:nvSpPr>
        <p:spPr>
          <a:xfrm>
            <a:off x="4797494" y="2706624"/>
            <a:ext cx="6755626" cy="3530342"/>
          </a:xfrm>
          <a:prstGeom prst="rect">
            <a:avLst/>
          </a:prstGeom>
        </p:spPr>
        <p:txBody>
          <a:bodyPr vert="horz" lIns="91440" tIns="45720" rIns="91440" bIns="45720" rtlCol="0">
            <a:normAutofit/>
          </a:bodyPr>
          <a:lstStyle/>
          <a:p>
            <a:pPr marR="0">
              <a:lnSpc>
                <a:spcPct val="90000"/>
              </a:lnSpc>
              <a:spcBef>
                <a:spcPts val="0"/>
              </a:spcBef>
              <a:spcAft>
                <a:spcPts val="800"/>
              </a:spcAft>
            </a:pPr>
            <a:r>
              <a:rPr lang="en-US" sz="1400" dirty="0"/>
              <a:t>The Maryland Comptroller, Brooke Lierman, presented her office’s Housing portion of the State of the Economy, </a:t>
            </a:r>
            <a:r>
              <a:rPr lang="en-US" sz="1400" dirty="0">
                <a:hlinkClick r:id="rId3"/>
              </a:rPr>
              <a:t>linked here. </a:t>
            </a:r>
            <a:endParaRPr lang="en-US" sz="1400" dirty="0"/>
          </a:p>
          <a:p>
            <a:pPr marR="0">
              <a:lnSpc>
                <a:spcPct val="90000"/>
              </a:lnSpc>
              <a:spcBef>
                <a:spcPts val="0"/>
              </a:spcBef>
              <a:spcAft>
                <a:spcPts val="800"/>
              </a:spcAft>
            </a:pPr>
            <a:r>
              <a:rPr lang="en-US" sz="1400" dirty="0"/>
              <a:t>In it are key findings pertaining to Maryland’s housing economy, including an acknowledgement of the 100,000 unit shortage in the state, potential reasonings behind that shortage including rising costs of materials and labor (Maryland cost of building exceeds the national average), stagnant permitting (neighbor states and states with high growth outpace Maryland in single-family and multi-family permitting), among other data points. </a:t>
            </a:r>
          </a:p>
          <a:p>
            <a:pPr marR="0">
              <a:lnSpc>
                <a:spcPct val="90000"/>
              </a:lnSpc>
              <a:spcBef>
                <a:spcPts val="0"/>
              </a:spcBef>
              <a:spcAft>
                <a:spcPts val="800"/>
              </a:spcAft>
            </a:pPr>
            <a:r>
              <a:rPr lang="en-US" sz="1400" dirty="0"/>
              <a:t>One analogy the report draws is to the Smith Island Cake, where the process to obtain the necessary permits to development is similar to our Somerset attraction’s layers of cake and fudge. </a:t>
            </a:r>
          </a:p>
          <a:p>
            <a:pPr marR="0">
              <a:lnSpc>
                <a:spcPct val="90000"/>
              </a:lnSpc>
              <a:spcBef>
                <a:spcPts val="0"/>
              </a:spcBef>
              <a:spcAft>
                <a:spcPts val="800"/>
              </a:spcAft>
            </a:pPr>
            <a:r>
              <a:rPr lang="en-US" sz="1400" dirty="0"/>
              <a:t>Suggestions include expanded townhome zoning, residential development in commercial zones, ADU implementation, building code reform, among others. Certainly an interesting read and I’ll have a summary of it next week!</a:t>
            </a:r>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6C4F4D04-06E2-77CC-BCF7-7C01DE859B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6824666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555DD49-7CC6-880F-3897-BDCC06879B24}"/>
            </a:ext>
          </a:extLst>
        </p:cNvPr>
        <p:cNvGrpSpPr/>
        <p:nvPr/>
      </p:nvGrpSpPr>
      <p:grpSpPr>
        <a:xfrm>
          <a:off x="0" y="0"/>
          <a:ext cx="0" cy="0"/>
          <a:chOff x="0" y="0"/>
          <a:chExt cx="0" cy="0"/>
        </a:xfrm>
      </p:grpSpPr>
      <p:sp useBgFill="1">
        <p:nvSpPr>
          <p:cNvPr id="1050" name="Rectangle 1049">
            <a:extLst>
              <a:ext uri="{FF2B5EF4-FFF2-40B4-BE49-F238E27FC236}">
                <a16:creationId xmlns:a16="http://schemas.microsoft.com/office/drawing/2014/main" id="{5AC1364A-3E3D-4F0D-8776-78AF3A270D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2EE1F7-A767-7542-70BB-9D471E48ADBE}"/>
              </a:ext>
            </a:extLst>
          </p:cNvPr>
          <p:cNvSpPr>
            <a:spLocks noGrp="1"/>
          </p:cNvSpPr>
          <p:nvPr>
            <p:ph type="title"/>
          </p:nvPr>
        </p:nvSpPr>
        <p:spPr>
          <a:xfrm>
            <a:off x="4797501" y="329184"/>
            <a:ext cx="6755626" cy="1783080"/>
          </a:xfrm>
        </p:spPr>
        <p:txBody>
          <a:bodyPr vert="horz" lIns="91440" tIns="45720" rIns="91440" bIns="45720" rtlCol="0" anchor="b">
            <a:normAutofit/>
          </a:bodyPr>
          <a:lstStyle/>
          <a:p>
            <a:r>
              <a:rPr lang="en-US" sz="5400" dirty="0"/>
              <a:t>DHCD Housing Needs Assessment for 2026</a:t>
            </a:r>
          </a:p>
        </p:txBody>
      </p:sp>
      <p:sp>
        <p:nvSpPr>
          <p:cNvPr id="1052" name="sketchy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97494" y="2395728"/>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logo with blue and red stars&#10;&#10;AI-generated content may be incorrect.">
            <a:extLst>
              <a:ext uri="{FF2B5EF4-FFF2-40B4-BE49-F238E27FC236}">
                <a16:creationId xmlns:a16="http://schemas.microsoft.com/office/drawing/2014/main" id="{6B817EBB-FEBA-1C6E-A3E7-F4331BEC69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873" y="481762"/>
            <a:ext cx="2377439" cy="1337310"/>
          </a:xfrm>
          <a:prstGeom prst="rect">
            <a:avLst/>
          </a:prstGeom>
        </p:spPr>
      </p:pic>
      <p:sp>
        <p:nvSpPr>
          <p:cNvPr id="9" name="TextBox 8">
            <a:extLst>
              <a:ext uri="{FF2B5EF4-FFF2-40B4-BE49-F238E27FC236}">
                <a16:creationId xmlns:a16="http://schemas.microsoft.com/office/drawing/2014/main" id="{F5428667-F5DB-F32B-5C6E-D10335BA01ED}"/>
              </a:ext>
            </a:extLst>
          </p:cNvPr>
          <p:cNvSpPr txBox="1"/>
          <p:nvPr/>
        </p:nvSpPr>
        <p:spPr>
          <a:xfrm>
            <a:off x="4797494" y="2706624"/>
            <a:ext cx="6755626" cy="3530342"/>
          </a:xfrm>
          <a:prstGeom prst="rect">
            <a:avLst/>
          </a:prstGeom>
        </p:spPr>
        <p:txBody>
          <a:bodyPr vert="horz" lIns="91440" tIns="45720" rIns="91440" bIns="45720" rtlCol="0">
            <a:normAutofit fontScale="92500"/>
          </a:bodyPr>
          <a:lstStyle/>
          <a:p>
            <a:pPr marR="0">
              <a:lnSpc>
                <a:spcPct val="90000"/>
              </a:lnSpc>
              <a:spcBef>
                <a:spcPts val="0"/>
              </a:spcBef>
              <a:spcAft>
                <a:spcPts val="800"/>
              </a:spcAft>
            </a:pPr>
            <a:r>
              <a:rPr lang="en-US" sz="1400" dirty="0">
                <a:hlinkClick r:id="rId3"/>
              </a:rPr>
              <a:t>Click here to read the full assessment.</a:t>
            </a:r>
            <a:endParaRPr lang="en-US" sz="1400" dirty="0"/>
          </a:p>
          <a:p>
            <a:pPr marR="0">
              <a:lnSpc>
                <a:spcPct val="90000"/>
              </a:lnSpc>
              <a:spcBef>
                <a:spcPts val="0"/>
              </a:spcBef>
              <a:spcAft>
                <a:spcPts val="800"/>
              </a:spcAft>
            </a:pPr>
            <a:r>
              <a:rPr lang="en-US" sz="1400" dirty="0">
                <a:effectLst/>
              </a:rPr>
              <a:t>D</a:t>
            </a:r>
            <a:r>
              <a:rPr lang="en-US" sz="1400" dirty="0"/>
              <a:t>HCD put their housing needs assessment out this past week – here are a few key takeaways:</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Maryland needs about 590,000 new housing units by 2045 to meet projected demand</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The cost burden for renters has increased from 33%since 2000 to 46% since 2022.</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Homeownership is increasingly out of reach for moderate-income households; only 49% could afford the median home in 2022, down from 75% in 2000</a:t>
            </a:r>
            <a:r>
              <a:rPr lang="en-US" sz="1400" b="0" dirty="0">
                <a:solidFill>
                  <a:srgbClr val="424242"/>
                </a:solidFill>
                <a:latin typeface="Segoe Sans"/>
              </a:rPr>
              <a:t>.</a:t>
            </a:r>
          </a:p>
          <a:p>
            <a:pPr marL="285750" marR="0" indent="-285750">
              <a:lnSpc>
                <a:spcPct val="90000"/>
              </a:lnSpc>
              <a:spcBef>
                <a:spcPts val="0"/>
              </a:spcBef>
              <a:spcAft>
                <a:spcPts val="800"/>
              </a:spcAft>
              <a:buFont typeface="Arial" panose="020B0604020202020204" pitchFamily="34" charset="0"/>
              <a:buChar char="•"/>
            </a:pPr>
            <a:r>
              <a:rPr lang="en-US" sz="1400" i="0" dirty="0">
                <a:solidFill>
                  <a:srgbClr val="424242"/>
                </a:solidFill>
                <a:effectLst/>
              </a:rPr>
              <a:t>For every 1,000 renters earning 0–30% of Area Median Income (AMI), 610 affordable homes are missing</a:t>
            </a:r>
            <a:r>
              <a:rPr lang="en-US" sz="1400" dirty="0">
                <a:solidFill>
                  <a:srgbClr val="424242"/>
                </a:solidFill>
              </a:rPr>
              <a:t>.</a:t>
            </a:r>
          </a:p>
          <a:p>
            <a:pPr marL="285750" marR="0" indent="-285750">
              <a:lnSpc>
                <a:spcPct val="90000"/>
              </a:lnSpc>
              <a:spcBef>
                <a:spcPts val="0"/>
              </a:spcBef>
              <a:spcAft>
                <a:spcPts val="800"/>
              </a:spcAft>
              <a:buFont typeface="Arial" panose="020B0604020202020204" pitchFamily="34" charset="0"/>
              <a:buChar char="•"/>
            </a:pPr>
            <a:r>
              <a:rPr lang="en-US" sz="1400" dirty="0">
                <a:solidFill>
                  <a:srgbClr val="424242"/>
                </a:solidFill>
              </a:rPr>
              <a:t>The lower shore has an average of 20% - 55%+ of its renters are cost burdened. </a:t>
            </a:r>
          </a:p>
          <a:p>
            <a:pPr marL="285750" marR="0" indent="-285750">
              <a:lnSpc>
                <a:spcPct val="90000"/>
              </a:lnSpc>
              <a:spcBef>
                <a:spcPts val="0"/>
              </a:spcBef>
              <a:spcAft>
                <a:spcPts val="800"/>
              </a:spcAft>
              <a:buFont typeface="Arial" panose="020B0604020202020204" pitchFamily="34" charset="0"/>
              <a:buChar char="•"/>
            </a:pPr>
            <a:r>
              <a:rPr lang="en-US" sz="1400" dirty="0">
                <a:solidFill>
                  <a:srgbClr val="424242"/>
                </a:solidFill>
              </a:rPr>
              <a:t>Total annual permitted units has been halved since 2000. </a:t>
            </a:r>
          </a:p>
          <a:p>
            <a:pPr marR="0">
              <a:lnSpc>
                <a:spcPct val="90000"/>
              </a:lnSpc>
              <a:spcBef>
                <a:spcPts val="0"/>
              </a:spcBef>
              <a:spcAft>
                <a:spcPts val="800"/>
              </a:spcAft>
            </a:pPr>
            <a:r>
              <a:rPr lang="en-US" sz="1400" dirty="0">
                <a:solidFill>
                  <a:srgbClr val="424242"/>
                </a:solidFill>
              </a:rPr>
              <a:t>Maryland’s housing shortage is multifaceted, and DHCD will being forth legislation this Session to remedy the worsening inventory shortage for our state. This is a very interesting read and I’m happy to discuss further!</a:t>
            </a:r>
            <a:endParaRPr lang="en-US" sz="1400" dirty="0"/>
          </a:p>
          <a:p>
            <a:pPr marR="0">
              <a:lnSpc>
                <a:spcPct val="90000"/>
              </a:lnSpc>
              <a:spcBef>
                <a:spcPts val="0"/>
              </a:spcBef>
              <a:spcAft>
                <a:spcPts val="800"/>
              </a:spcAft>
            </a:pPr>
            <a:endParaRPr lang="en-US" sz="1400" dirty="0">
              <a:effectLst/>
            </a:endParaRPr>
          </a:p>
        </p:txBody>
      </p:sp>
      <p:pic>
        <p:nvPicPr>
          <p:cNvPr id="7" name="Picture 6" descr="A logo for a party&#10;&#10;AI-generated content may be incorrect.">
            <a:extLst>
              <a:ext uri="{FF2B5EF4-FFF2-40B4-BE49-F238E27FC236}">
                <a16:creationId xmlns:a16="http://schemas.microsoft.com/office/drawing/2014/main" id="{230726F5-D135-A887-6CC8-B1350BCE93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49776" y="5935214"/>
            <a:ext cx="1579730" cy="747739"/>
          </a:xfrm>
          <a:prstGeom prst="rect">
            <a:avLst/>
          </a:prstGeom>
        </p:spPr>
      </p:pic>
    </p:spTree>
    <p:extLst>
      <p:ext uri="{BB962C8B-B14F-4D97-AF65-F5344CB8AC3E}">
        <p14:creationId xmlns:p14="http://schemas.microsoft.com/office/powerpoint/2010/main" val="20241511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1bb9989-b471-480f-be93-2d6b8993a955">
      <Terms xmlns="http://schemas.microsoft.com/office/infopath/2007/PartnerControls"/>
    </lcf76f155ced4ddcb4097134ff3c332f>
    <TaxCatchAll xmlns="34a1bb94-67c0-4958-a0ee-1e27c1b00ddc"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0C8CEF002D05C409C032EBAC5375784" ma:contentTypeVersion="19" ma:contentTypeDescription="Create a new document." ma:contentTypeScope="" ma:versionID="ba34a5756e91cda6bc121bc4a29be819">
  <xsd:schema xmlns:xsd="http://www.w3.org/2001/XMLSchema" xmlns:xs="http://www.w3.org/2001/XMLSchema" xmlns:p="http://schemas.microsoft.com/office/2006/metadata/properties" xmlns:ns2="b1bb9989-b471-480f-be93-2d6b8993a955" xmlns:ns3="34a1bb94-67c0-4958-a0ee-1e27c1b00ddc" targetNamespace="http://schemas.microsoft.com/office/2006/metadata/properties" ma:root="true" ma:fieldsID="b5b11cff10d41241036676eadc3d5152" ns2:_="" ns3:_="">
    <xsd:import namespace="b1bb9989-b471-480f-be93-2d6b8993a955"/>
    <xsd:import namespace="34a1bb94-67c0-4958-a0ee-1e27c1b00dd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1bb9989-b471-480f-be93-2d6b8993a95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2bb974c-b3ae-40dd-b26a-42db46373646"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a1bb94-67c0-4958-a0ee-1e27c1b00ddc"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69bbe3e-9377-4bab-a71e-2726122a0c35}" ma:internalName="TaxCatchAll" ma:showField="CatchAllData" ma:web="34a1bb94-67c0-4958-a0ee-1e27c1b00dd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A5C4587-034B-4088-BAB9-1723653E641D}">
  <ds:schemaRefs>
    <ds:schemaRef ds:uri="http://schemas.microsoft.com/office/2006/documentManagement/types"/>
    <ds:schemaRef ds:uri="http://purl.org/dc/terms/"/>
    <ds:schemaRef ds:uri="b1bb9989-b471-480f-be93-2d6b8993a955"/>
    <ds:schemaRef ds:uri="http://purl.org/dc/dcmitype/"/>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34a1bb94-67c0-4958-a0ee-1e27c1b00ddc"/>
    <ds:schemaRef ds:uri="http://www.w3.org/XML/1998/namespace"/>
  </ds:schemaRefs>
</ds:datastoreItem>
</file>

<file path=customXml/itemProps2.xml><?xml version="1.0" encoding="utf-8"?>
<ds:datastoreItem xmlns:ds="http://schemas.openxmlformats.org/officeDocument/2006/customXml" ds:itemID="{8547ABAE-DAB7-409A-9402-3AC232FB6598}">
  <ds:schemaRefs>
    <ds:schemaRef ds:uri="http://schemas.microsoft.com/sharepoint/v3/contenttype/forms"/>
  </ds:schemaRefs>
</ds:datastoreItem>
</file>

<file path=customXml/itemProps3.xml><?xml version="1.0" encoding="utf-8"?>
<ds:datastoreItem xmlns:ds="http://schemas.openxmlformats.org/officeDocument/2006/customXml" ds:itemID="{141BE63A-0219-4612-90DF-1A936C099F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1bb9989-b471-480f-be93-2d6b8993a955"/>
    <ds:schemaRef ds:uri="34a1bb94-67c0-4958-a0ee-1e27c1b00dd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153152</TotalTime>
  <Words>1471</Words>
  <Application>Microsoft Office PowerPoint</Application>
  <PresentationFormat>Widescreen</PresentationFormat>
  <Paragraphs>98</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Segoe Sans</vt:lpstr>
      <vt:lpstr>Office Theme</vt:lpstr>
      <vt:lpstr>Government Update  </vt:lpstr>
      <vt:lpstr>Wicomico County Legislative Issues </vt:lpstr>
      <vt:lpstr>Wicomico County Legislative Issues </vt:lpstr>
      <vt:lpstr>Wicomico County Candidates  </vt:lpstr>
      <vt:lpstr>Somerset County Legislative Issues </vt:lpstr>
      <vt:lpstr>Worcester County  Legislative Issues</vt:lpstr>
      <vt:lpstr>Worcester County  Legislative Issues</vt:lpstr>
      <vt:lpstr>Worcester County  Legislative Issues</vt:lpstr>
      <vt:lpstr>Session Preview</vt:lpstr>
      <vt:lpstr>Session Preview</vt:lpstr>
      <vt:lpstr>Lower Shore Candidates</vt:lpstr>
      <vt:lpstr>Comptroller and DHCD Housing Update</vt:lpstr>
      <vt:lpstr>DHCD Housing Needs Assessment for 2026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Maryland State Legislative Session Recap &amp; &amp; Local Government Updates</dc:title>
  <dc:creator>Kim Blair</dc:creator>
  <cp:lastModifiedBy>Advocacy</cp:lastModifiedBy>
  <cp:revision>32</cp:revision>
  <cp:lastPrinted>2025-04-22T18:50:45Z</cp:lastPrinted>
  <dcterms:created xsi:type="dcterms:W3CDTF">2025-04-18T17:10:27Z</dcterms:created>
  <dcterms:modified xsi:type="dcterms:W3CDTF">2026-02-27T20:42:35Z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0x01010020C8CEF002D05C409C032EBAC5375784</vt:lpwstr>
  </property>
  <property fmtid="{D5CDD505-2E9C-101B-9397-08002B2CF9AE}" pid="3" name="MediaServiceImageTags">
    <vt:lpwstr/>
  </property>
</Properties>
</file>